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7830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CLASS  PRESENTATION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148840"/>
            <a:ext cx="106070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맑은 고딕"/>
              </a:rPr>
              <a:t>과제 발표 제목을 입력하세요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703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CADCFC"/>
                </a:solidFill>
                <a:latin typeface="맑은 고딕"/>
              </a:rPr>
              <a:t>— 부제목이 있으면 입력하세요 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과목명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118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담당 교수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18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550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학과 · 학번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550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98280" y="4892040"/>
            <a:ext cx="25146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F9AC8"/>
                </a:solidFill>
                <a:latin typeface="맑은 고딕"/>
              </a:rPr>
              <a:t>이름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98280" y="5230368"/>
            <a:ext cx="2514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50" b="0">
                <a:solidFill>
                  <a:srgbClr val="FFFFFF"/>
                </a:solidFill>
                <a:latin typeface="맑은 고딕"/>
              </a:rPr>
              <a:t>____________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제출일  2026. __ . __     ·     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목차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발표 순서를 안내합니다.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10561320" cy="713232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97280" y="2084831"/>
            <a:ext cx="475488" cy="475488"/>
          </a:xfrm>
          <a:prstGeom prst="roundRect">
            <a:avLst>
              <a:gd name="adj" fmla="val 24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74519" y="1965960"/>
            <a:ext cx="9144000" cy="7132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서론 · 주제 선정 배경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2825496"/>
            <a:ext cx="10561320" cy="713232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097280" y="2944368"/>
            <a:ext cx="475488" cy="475488"/>
          </a:xfrm>
          <a:prstGeom prst="roundRect">
            <a:avLst>
              <a:gd name="adj" fmla="val 24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74519" y="2825496"/>
            <a:ext cx="9144000" cy="7132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본론 1 — 조사 내용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3685032"/>
            <a:ext cx="10561320" cy="713232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1097280" y="3803904"/>
            <a:ext cx="475488" cy="475488"/>
          </a:xfrm>
          <a:prstGeom prst="roundRect">
            <a:avLst>
              <a:gd name="adj" fmla="val 24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74519" y="3685032"/>
            <a:ext cx="9144000" cy="7132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본론 2 — 분석 및 비교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4544568"/>
            <a:ext cx="10561320" cy="713232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1097280" y="4663440"/>
            <a:ext cx="475488" cy="475488"/>
          </a:xfrm>
          <a:prstGeom prst="roundRect">
            <a:avLst>
              <a:gd name="adj" fmla="val 24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74519" y="4544568"/>
            <a:ext cx="9144000" cy="7132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결론 · 시사점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5404104"/>
            <a:ext cx="10561320" cy="713232"/>
          </a:xfrm>
          <a:prstGeom prst="roundRect">
            <a:avLst>
              <a:gd name="adj" fmla="val 12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1097280" y="5522976"/>
            <a:ext cx="475488" cy="475488"/>
          </a:xfrm>
          <a:prstGeom prst="roundRect">
            <a:avLst>
              <a:gd name="adj" fmla="val 24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5404104"/>
            <a:ext cx="9144000" cy="71323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참고문헌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서론 · 주제 선정 배경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왜 이 주제를 선택했는지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연구 질문 · 주제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이 발표에서 다룰 핵심 질문을 한 문장으로 입력하세요.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200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선정 배경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3611880"/>
            <a:ext cx="10424160" cy="2194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주제와 관련된 현황이나 문제 상황을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왜 지금 이 주제를 다룰 필요가 있는지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30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300" b="0">
                <a:solidFill>
                  <a:srgbClr val="2B2B2B"/>
                </a:solidFill>
                <a:latin typeface="맑은 고딕"/>
              </a:rPr>
              <a:t>발표의 범위와 접근 방법을 간단히 밝힙니다.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본론 1 — 조사 내용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조사한 내용을 항목별로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2024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51560" y="219456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17320" y="215798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조사 항목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257860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조사한 내용과 근거를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42900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51560" y="370332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17320" y="366674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조사 항목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7320" y="408736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조사한 내용과 근거를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493776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51560" y="521208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755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조사 항목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559612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조사한 내용과 근거를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본론 2 — 분석 및 비교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핵심 내용을 비교·분석해 정리합니다.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93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2834640"/>
                <a:gridCol w="2834640"/>
                <a:gridCol w="29260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구분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 A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항목 B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비교·분석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1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2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기준 3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종합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결론 · 시사점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조사와 분석에서 얻은 결론을 정리합니다.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3444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결론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발표의 결론을 한 문장으로 정리해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246120"/>
            <a:ext cx="50749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43000" y="352044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시사점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43000" y="4023360"/>
            <a:ext cx="457200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1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2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시사점 3 : 내용을 입력하세요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0760" y="3246120"/>
            <a:ext cx="5303520" cy="237744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52044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한계 및 향후 과제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4023360"/>
            <a:ext cx="4754880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이번 조사의 한계를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더 살펴볼 부분을 적습니다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후속 연구 방향을 적습니다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참고문헌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인용한 자료의 출처를 밝힙니다.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1783080"/>
            <a:ext cx="10424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2B2B2B"/>
                </a:solidFill>
                <a:latin typeface="맑은 고딕"/>
              </a:rPr>
              <a:t>과제에서 요구하는 인용 방식(APA·MLA 등)에 맞춰 작성하세요.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514600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[1]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51460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자료 제목. 출판사 또는 학술지명, 권(호), 쪽수.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8680" y="3172968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[2]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3172968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자료 제목. 출판사 또는 학술지명, 권(호), 쪽수.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3831335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[3]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3831335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기관명 (연도). 보고서·통계 자료 제목. URL 또는 발행처.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4489704"/>
            <a:ext cx="457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1">
                <a:solidFill>
                  <a:srgbClr val="1E2761"/>
                </a:solidFill>
                <a:latin typeface="맑은 고딕"/>
              </a:rPr>
              <a:t>[4]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3040" y="4489704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저자명 (연도). 웹 문서 제목. 사이트명. URL (접속일: 연.월.일).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" y="5349240"/>
            <a:ext cx="10561320" cy="685800"/>
          </a:xfrm>
          <a:prstGeom prst="roundRect">
            <a:avLst>
              <a:gd name="adj" fmla="val 10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349240"/>
            <a:ext cx="987552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1">
                <a:solidFill>
                  <a:srgbClr val="1E2761"/>
                </a:solidFill>
                <a:latin typeface="맑은 고딕"/>
              </a:rPr>
              <a:t>※ 인용한 자료는 반드시 출처를 밝히세요. 표절은 학칙 위반이 될 수 있습니다.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대학 과제 발표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대학 과제 발표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