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19659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ADCFC"/>
                </a:solidFill>
                <a:latin typeface="맑은 고딕"/>
              </a:rPr>
              <a:t>PROJECT  RESULT  REPORT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331720"/>
            <a:ext cx="1060704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맑은 고딕"/>
              </a:rPr>
              <a:t>프로젝트 결과보고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40233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CADCFC"/>
                </a:solidFill>
                <a:latin typeface="맑은 고딕"/>
              </a:rPr>
              <a:t>프로젝트명 ____________     보고자 __________     보고일  2026. __ . __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630936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F9AC8"/>
                </a:solidFill>
                <a:latin typeface="맑은 고딕"/>
              </a:rPr>
              <a:t>FORMZIP · myformzip.com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프로젝트 개요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프로젝트의 목적과 기본 정보를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05156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1993392"/>
            <a:ext cx="9966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A93A6"/>
                </a:solidFill>
                <a:latin typeface="맑은 고딕"/>
              </a:rPr>
              <a:t>프로젝트 목적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286000"/>
            <a:ext cx="9966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이 프로젝트를 왜 진행했는지 한 문장으로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기간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0000.00 ~ 0000.00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90288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64608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추진 조직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64608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57616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31936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참여 인원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31936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00명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97280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범위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90288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64608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예산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64608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357616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31936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주요 산출물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31936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프로젝트 결과보고 템플릿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추진 경과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단계별 진행 과정을 시간 순으로 정리합니다.</a:t>
            </a:r>
          </a:p>
        </p:txBody>
      </p:sp>
      <p:sp>
        <p:nvSpPr>
          <p:cNvPr id="5" name="Rectangle 4"/>
          <p:cNvSpPr/>
          <p:nvPr/>
        </p:nvSpPr>
        <p:spPr>
          <a:xfrm>
            <a:off x="2135124" y="1965960"/>
            <a:ext cx="27432" cy="3840480"/>
          </a:xfrm>
          <a:prstGeom prst="rect">
            <a:avLst/>
          </a:prstGeom>
          <a:solidFill>
            <a:srgbClr val="D9DE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2048256" y="1984248"/>
            <a:ext cx="201168" cy="201168"/>
          </a:xfrm>
          <a:prstGeom prst="ellipse">
            <a:avLst/>
          </a:prstGeom>
          <a:solidFill>
            <a:srgbClr val="1E2761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920239"/>
            <a:ext cx="1143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>
                <a:solidFill>
                  <a:srgbClr val="1E2761"/>
                </a:solidFill>
                <a:latin typeface="맑은 고딕"/>
              </a:rPr>
              <a:t>1단계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4600" y="1920239"/>
            <a:ext cx="8869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2B2B2B"/>
                </a:solidFill>
                <a:latin typeface="맑은 고딕"/>
              </a:rPr>
              <a:t>기획 — 주요 활동을 입력하세요</a:t>
            </a:r>
          </a:p>
        </p:txBody>
      </p:sp>
      <p:sp>
        <p:nvSpPr>
          <p:cNvPr id="9" name="Oval 8"/>
          <p:cNvSpPr/>
          <p:nvPr/>
        </p:nvSpPr>
        <p:spPr>
          <a:xfrm>
            <a:off x="2048256" y="2770632"/>
            <a:ext cx="201168" cy="201168"/>
          </a:xfrm>
          <a:prstGeom prst="ellipse">
            <a:avLst/>
          </a:prstGeom>
          <a:solidFill>
            <a:srgbClr val="1E2761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2706623"/>
            <a:ext cx="1143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>
                <a:solidFill>
                  <a:srgbClr val="1E2761"/>
                </a:solidFill>
                <a:latin typeface="맑은 고딕"/>
              </a:rPr>
              <a:t>2단계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4600" y="2706623"/>
            <a:ext cx="8869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2B2B2B"/>
                </a:solidFill>
                <a:latin typeface="맑은 고딕"/>
              </a:rPr>
              <a:t>준비 — 주요 활동을 입력하세요</a:t>
            </a:r>
          </a:p>
        </p:txBody>
      </p:sp>
      <p:sp>
        <p:nvSpPr>
          <p:cNvPr id="12" name="Oval 11"/>
          <p:cNvSpPr/>
          <p:nvPr/>
        </p:nvSpPr>
        <p:spPr>
          <a:xfrm>
            <a:off x="2048256" y="3557016"/>
            <a:ext cx="201168" cy="201168"/>
          </a:xfrm>
          <a:prstGeom prst="ellipse">
            <a:avLst/>
          </a:prstGeom>
          <a:solidFill>
            <a:srgbClr val="1E2761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3493008"/>
            <a:ext cx="1143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>
                <a:solidFill>
                  <a:srgbClr val="1E2761"/>
                </a:solidFill>
                <a:latin typeface="맑은 고딕"/>
              </a:rPr>
              <a:t>3단계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14600" y="3493008"/>
            <a:ext cx="8869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2B2B2B"/>
                </a:solidFill>
                <a:latin typeface="맑은 고딕"/>
              </a:rPr>
              <a:t>실행 — 주요 활동을 입력하세요</a:t>
            </a:r>
          </a:p>
        </p:txBody>
      </p:sp>
      <p:sp>
        <p:nvSpPr>
          <p:cNvPr id="15" name="Oval 14"/>
          <p:cNvSpPr/>
          <p:nvPr/>
        </p:nvSpPr>
        <p:spPr>
          <a:xfrm>
            <a:off x="2048256" y="4343399"/>
            <a:ext cx="201168" cy="201168"/>
          </a:xfrm>
          <a:prstGeom prst="ellipse">
            <a:avLst/>
          </a:prstGeom>
          <a:solidFill>
            <a:srgbClr val="1E2761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60" y="4279392"/>
            <a:ext cx="1143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>
                <a:solidFill>
                  <a:srgbClr val="1E2761"/>
                </a:solidFill>
                <a:latin typeface="맑은 고딕"/>
              </a:rPr>
              <a:t>4단계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14600" y="4279392"/>
            <a:ext cx="8869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2B2B2B"/>
                </a:solidFill>
                <a:latin typeface="맑은 고딕"/>
              </a:rPr>
              <a:t>점검 — 주요 활동을 입력하세요</a:t>
            </a:r>
          </a:p>
        </p:txBody>
      </p:sp>
      <p:sp>
        <p:nvSpPr>
          <p:cNvPr id="18" name="Oval 17"/>
          <p:cNvSpPr/>
          <p:nvPr/>
        </p:nvSpPr>
        <p:spPr>
          <a:xfrm>
            <a:off x="2048256" y="5129783"/>
            <a:ext cx="201168" cy="201168"/>
          </a:xfrm>
          <a:prstGeom prst="ellipse">
            <a:avLst/>
          </a:prstGeom>
          <a:solidFill>
            <a:srgbClr val="1E2761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5065776"/>
            <a:ext cx="1143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>
                <a:solidFill>
                  <a:srgbClr val="1E2761"/>
                </a:solidFill>
                <a:latin typeface="맑은 고딕"/>
              </a:rPr>
              <a:t>5단계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4600" y="5065776"/>
            <a:ext cx="8869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2B2B2B"/>
                </a:solidFill>
                <a:latin typeface="맑은 고딕"/>
              </a:rPr>
              <a:t>마무리 — 주요 활동을 입력하세요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프로젝트 결과보고 템플릿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목표 대비 결과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처음 세운 목표와 실제 결과를 비교합니다.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4114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3040"/>
                <a:gridCol w="3017520"/>
                <a:gridCol w="3017520"/>
                <a:gridCol w="1645920"/>
                <a:gridCol w="146304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구분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목표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결과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달성 여부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비고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목표를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결과를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달성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2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목표를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결과를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달성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3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목표를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결과를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미달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목표를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결과를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>종합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프로젝트 결과보고 템플릿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주요 성과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프로젝트를 통해 얻은 성과를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74519"/>
            <a:ext cx="3383280" cy="173736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130552"/>
            <a:ext cx="2834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600" b="1">
                <a:solidFill>
                  <a:srgbClr val="1E2761"/>
                </a:solidFill>
                <a:latin typeface="맑은 고딕"/>
              </a:rPr>
              <a:t>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5568" y="2953511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성과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568" y="3246120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8A93A6"/>
                </a:solidFill>
                <a:latin typeface="맑은 고딕"/>
              </a:rPr>
              <a:t>정량 성과를 입력하세요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90288" y="1874519"/>
            <a:ext cx="3383280" cy="173736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64608" y="2130552"/>
            <a:ext cx="2834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600" b="1">
                <a:solidFill>
                  <a:srgbClr val="1E2761"/>
                </a:solidFill>
                <a:latin typeface="맑은 고딕"/>
              </a:rPr>
              <a:t>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896" y="2953511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성과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82896" y="3246120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8A93A6"/>
                </a:solidFill>
                <a:latin typeface="맑은 고딕"/>
              </a:rPr>
              <a:t>정량 성과를 입력하세요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357616" y="1874519"/>
            <a:ext cx="3383280" cy="173736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31936" y="2130552"/>
            <a:ext cx="2834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600" b="1">
                <a:solidFill>
                  <a:srgbClr val="1E2761"/>
                </a:solidFill>
                <a:latin typeface="맑은 고딕"/>
              </a:rPr>
              <a:t>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50224" y="2953511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성과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50224" y="3246120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8A93A6"/>
                </a:solidFill>
                <a:latin typeface="맑은 고딕"/>
              </a:rPr>
              <a:t>정성 성과를 입력하세요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3977639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1E2761"/>
                </a:solidFill>
                <a:latin typeface="맑은 고딕"/>
              </a:rPr>
              <a:t>성과 요약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4389120"/>
            <a:ext cx="1042416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300" b="0">
                <a:solidFill>
                  <a:srgbClr val="2B2B2B"/>
                </a:solidFill>
                <a:latin typeface="맑은 고딕"/>
              </a:rPr>
              <a:t>목표 대비 무엇이 달라졌는지 정리합니다.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300" b="0">
                <a:solidFill>
                  <a:srgbClr val="2B2B2B"/>
                </a:solidFill>
                <a:latin typeface="맑은 고딕"/>
              </a:rPr>
              <a:t>가능하면 수치(비용 절감·시간 단축 등)로 표현합니다.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300" b="0">
                <a:solidFill>
                  <a:srgbClr val="2B2B2B"/>
                </a:solidFill>
                <a:latin typeface="맑은 고딕"/>
              </a:rPr>
              <a:t>조직·고객에 미친 영향을 적습니다.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프로젝트 결과보고 템플릿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이슈 및 해결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진행 중 발생한 문제와 대응 과정을 남깁니다.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298448"/>
          </a:xfrm>
          <a:prstGeom prst="roundRect">
            <a:avLst>
              <a:gd name="adj" fmla="val 9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51560" y="2075688"/>
            <a:ext cx="146304" cy="713231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417320" y="202082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발생한 이슈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17320" y="2441448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진행 중 생긴 문제나 지연 사유를 입력하세요.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3337560"/>
            <a:ext cx="10561320" cy="1298448"/>
          </a:xfrm>
          <a:prstGeom prst="roundRect">
            <a:avLst>
              <a:gd name="adj" fmla="val 9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1051560" y="3630168"/>
            <a:ext cx="146304" cy="713231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417320" y="357530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원인 분석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17320" y="3995928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왜 발생했는지 원인을 입력하세요.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" y="4892040"/>
            <a:ext cx="10561320" cy="1298448"/>
          </a:xfrm>
          <a:prstGeom prst="roundRect">
            <a:avLst>
              <a:gd name="adj" fmla="val 9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1051560" y="5184648"/>
            <a:ext cx="146304" cy="713231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417320" y="5129783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해결 방안 · 결과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7320" y="5550407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어떻게 대응했고 결과가 어땠는지 입력하세요.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프로젝트 결과보고 템플릿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결론 · 향후 계획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종합 결론과 이후 이어갈 일을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234440"/>
          </a:xfrm>
          <a:prstGeom prst="roundRect">
            <a:avLst>
              <a:gd name="adj" fmla="val 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011680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ADCFC"/>
                </a:solidFill>
                <a:latin typeface="맑은 고딕"/>
              </a:rPr>
              <a:t>종합 결론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377440"/>
            <a:ext cx="98755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맑은 고딕"/>
              </a:rPr>
              <a:t>프로젝트 결과를 한 문장으로 정리해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246120"/>
            <a:ext cx="5074920" cy="23774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352044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배운 점 · 개선점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4023360"/>
            <a:ext cx="45720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잘된 점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아쉬운 점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다음에 개선할 점 : 내용을 입력하세요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0760" y="3246120"/>
            <a:ext cx="5303520" cy="23774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52044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향후 계획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4023360"/>
            <a:ext cx="475488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후속 과제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일정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담당 : 내용을 입력하세요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프로젝트 결과보고 템플릿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프로젝트 결과보고 - FormZip</dc:title>
  <dc:subject/>
  <dc:creator>FormZip</dc:creator>
  <cp:keywords/>
  <dc:description/>
  <cp:lastModifiedBy>FormZip</cp:lastModifiedBy>
  <cp:revision>1</cp:revision>
  <dcterms:created xsi:type="dcterms:W3CDTF">2013-01-27T09:14:16Z</dcterms:created>
  <dcterms:modified xsi:type="dcterms:W3CDTF">2013-01-27T09:15:58Z</dcterms:modified>
  <cp:category/>
</cp:coreProperties>
</file>