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19659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CADCFC"/>
                </a:solidFill>
                <a:latin typeface="맑은 고딕"/>
              </a:rPr>
              <a:t>LECTURE  ·  TRAINING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331720"/>
            <a:ext cx="1060704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400" b="1">
                <a:solidFill>
                  <a:srgbClr val="FFFFFF"/>
                </a:solidFill>
                <a:latin typeface="맑은 고딕"/>
              </a:rPr>
              <a:t>강의 자료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40233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CADCFC"/>
                </a:solidFill>
                <a:latin typeface="맑은 고딕"/>
              </a:rPr>
              <a:t>강의명 ____________     강사 __________     일시  2026. __ . __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630936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8F9AC8"/>
                </a:solidFill>
                <a:latin typeface="맑은 고딕"/>
              </a:rPr>
              <a:t>FORMZIP · myformzip.com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학습 목표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이 시간이 끝나면 무엇을 할 수 있게 되는지 알려 줍니다.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143000"/>
          </a:xfrm>
          <a:prstGeom prst="roundRect">
            <a:avLst>
              <a:gd name="adj" fmla="val 6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029968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ADCFC"/>
                </a:solidFill>
                <a:latin typeface="맑은 고딕"/>
              </a:rPr>
              <a:t>이 시간의 목표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395728"/>
            <a:ext cx="9875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맑은 고딕"/>
              </a:rPr>
              <a:t>학습자가 이 강의로 얻을 것을 한 문장으로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246120"/>
            <a:ext cx="10561320" cy="914400"/>
          </a:xfrm>
          <a:prstGeom prst="roundRect">
            <a:avLst>
              <a:gd name="adj" fmla="val 10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097280" y="3447288"/>
            <a:ext cx="512064" cy="512064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600" b="1">
                <a:solidFill>
                  <a:srgbClr val="FFFFFF"/>
                </a:solidFill>
                <a:latin typeface="맑은 고딕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74519" y="3410712"/>
            <a:ext cx="9235440" cy="3474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목표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3749039"/>
            <a:ext cx="9235440" cy="3474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A93A6"/>
                </a:solidFill>
                <a:latin typeface="맑은 고딕"/>
              </a:rPr>
              <a:t>학습자가 설명할 수 있게 되는 것을 적습니다.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60" y="4379976"/>
            <a:ext cx="10561320" cy="914400"/>
          </a:xfrm>
          <a:prstGeom prst="roundRect">
            <a:avLst>
              <a:gd name="adj" fmla="val 10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1097280" y="4581144"/>
            <a:ext cx="512064" cy="512064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600" b="1">
                <a:solidFill>
                  <a:srgbClr val="FFFFFF"/>
                </a:solidFill>
                <a:latin typeface="맑은 고딕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74519" y="4544568"/>
            <a:ext cx="9235440" cy="3474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목표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4882896"/>
            <a:ext cx="9235440" cy="3474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A93A6"/>
                </a:solidFill>
                <a:latin typeface="맑은 고딕"/>
              </a:rPr>
              <a:t>학습자가 직접 해 볼 수 있게 되는 것을 적습니다.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" y="5513831"/>
            <a:ext cx="10561320" cy="914400"/>
          </a:xfrm>
          <a:prstGeom prst="roundRect">
            <a:avLst>
              <a:gd name="adj" fmla="val 10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097280" y="5714999"/>
            <a:ext cx="512064" cy="512064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600" b="1">
                <a:solidFill>
                  <a:srgbClr val="FFFFFF"/>
                </a:solidFill>
                <a:latin typeface="맑은 고딕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74519" y="5678423"/>
            <a:ext cx="9235440" cy="3474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목표 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6016751"/>
            <a:ext cx="9235440" cy="3474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A93A6"/>
                </a:solidFill>
                <a:latin typeface="맑은 고딕"/>
              </a:rPr>
              <a:t>학습자가 판단·적용할 수 있게 되는 것을 적습니다.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강의·교육자료 템플릿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오늘의 순서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강의 진행 순서와 소요 시간을 안내합니다.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4023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3040"/>
                <a:gridCol w="5029200"/>
                <a:gridCol w="2377440"/>
                <a:gridCol w="173736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순서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내용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방식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시간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1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도입 · 학습 목표 안내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강의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00분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2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핵심 개념 설명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강의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00분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3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사례 · 실습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실습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00분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4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요약 정리 · 질의응답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토의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00분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>합계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>00분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강의·교육자료 템플릿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핵심 개념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가장 중요한 개념을 설명합니다.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097280"/>
          </a:xfrm>
          <a:prstGeom prst="roundRect">
            <a:avLst>
              <a:gd name="adj" fmla="val 8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1993392"/>
            <a:ext cx="9966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A93A6"/>
                </a:solidFill>
                <a:latin typeface="맑은 고딕"/>
              </a:rPr>
              <a:t>한 줄 정의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304288"/>
            <a:ext cx="9966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이 개념을 한 문장으로 정의해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154680"/>
            <a:ext cx="5074920" cy="25146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342900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왜 중요한가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3913632"/>
            <a:ext cx="457200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이유 1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이유 2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이유 3 : 내용을 입력하세요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0760" y="3154680"/>
            <a:ext cx="5303520" cy="25146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342900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자주 하는 오해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3913632"/>
            <a:ext cx="475488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오해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사실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기억할 점 : 내용을 입력하세요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강의·교육자료 템플릿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핵심 개념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헷갈리기 쉬운 개념을 비교해 정리합니다.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3931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1680"/>
                <a:gridCol w="2834640"/>
                <a:gridCol w="2834640"/>
                <a:gridCol w="292608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구분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개념 A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개념 B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구분 기준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정의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특징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예시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>핵심 차이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강의·교육자료 템플릿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사례 · 실습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배운 내용을 사례로 확인하고 직접 해 봅니다.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5074920" cy="39319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210312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사례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606040"/>
            <a:ext cx="4572000" cy="2926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50" b="0">
                <a:solidFill>
                  <a:srgbClr val="2B2B2B"/>
                </a:solidFill>
                <a:latin typeface="맑은 고딕"/>
              </a:rPr>
              <a:t>실제 사례나 예시를 들어 설명합니다.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600" b="0">
                <a:solidFill>
                  <a:srgbClr val="2B2B2B"/>
                </a:solidFill>
                <a:latin typeface="맑은 고딕"/>
              </a:rPr>
              <a:t/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상황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적용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결과 : 내용을 입력하세요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80760" y="1828800"/>
            <a:ext cx="5303520" cy="3931920"/>
          </a:xfrm>
          <a:prstGeom prst="roundRect">
            <a:avLst>
              <a:gd name="adj" fmla="val 5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210312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실습 · 생각해 보기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606040"/>
            <a:ext cx="4754880" cy="2926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50" b="0">
                <a:solidFill>
                  <a:srgbClr val="2B2B2B"/>
                </a:solidFill>
                <a:latin typeface="맑은 고딕"/>
              </a:rPr>
              <a:t>학습자가 직접 해 볼 활동이나 질문을 적습니다.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600" b="0">
                <a:solidFill>
                  <a:srgbClr val="2B2B2B"/>
                </a:solidFill>
                <a:latin typeface="맑은 고딕"/>
              </a:rPr>
              <a:t/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Q1. 질문을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Q2. 질문을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활동 : 내용을 입력하세요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강의·교육자료 템플릿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요약 정리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오늘 배운 내용을 한 장으로 정리합니다.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965960"/>
            <a:ext cx="3383280" cy="2286000"/>
          </a:xfrm>
          <a:prstGeom prst="roundRect">
            <a:avLst>
              <a:gd name="adj" fmla="val 7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115568" y="2286000"/>
            <a:ext cx="548640" cy="548640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600" b="1">
                <a:solidFill>
                  <a:srgbClr val="FFFFFF"/>
                </a:solidFill>
                <a:latin typeface="맑은 고딕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" y="3017520"/>
            <a:ext cx="27797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50" b="1">
                <a:solidFill>
                  <a:srgbClr val="1E2761"/>
                </a:solidFill>
                <a:latin typeface="맑은 고딕"/>
              </a:rPr>
              <a:t>핵심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3856" y="3447288"/>
            <a:ext cx="277977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오늘 반드시 기억할 내용을 적습니다.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90288" y="1965960"/>
            <a:ext cx="3383280" cy="2286000"/>
          </a:xfrm>
          <a:prstGeom prst="roundRect">
            <a:avLst>
              <a:gd name="adj" fmla="val 7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4882896" y="2286000"/>
            <a:ext cx="548640" cy="548640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600" b="1">
                <a:solidFill>
                  <a:srgbClr val="FFFFFF"/>
                </a:solidFill>
                <a:latin typeface="맑은 고딕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01184" y="3017520"/>
            <a:ext cx="27797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50" b="1">
                <a:solidFill>
                  <a:srgbClr val="1E2761"/>
                </a:solidFill>
                <a:latin typeface="맑은 고딕"/>
              </a:rPr>
              <a:t>핵심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01184" y="3447288"/>
            <a:ext cx="277977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오늘 반드시 기억할 내용을 적습니다.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357616" y="1965960"/>
            <a:ext cx="3383280" cy="2286000"/>
          </a:xfrm>
          <a:prstGeom prst="roundRect">
            <a:avLst>
              <a:gd name="adj" fmla="val 7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8650224" y="2286000"/>
            <a:ext cx="548640" cy="548640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600" b="1">
                <a:solidFill>
                  <a:srgbClr val="FFFFFF"/>
                </a:solidFill>
                <a:latin typeface="맑은 고딕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68512" y="3017520"/>
            <a:ext cx="27797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50" b="1">
                <a:solidFill>
                  <a:srgbClr val="1E2761"/>
                </a:solidFill>
                <a:latin typeface="맑은 고딕"/>
              </a:rPr>
              <a:t>핵심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68512" y="3447288"/>
            <a:ext cx="277977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오늘 반드시 기억할 내용을 적습니다.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2960" y="4572000"/>
            <a:ext cx="10561320" cy="1097280"/>
          </a:xfrm>
          <a:prstGeom prst="roundRect">
            <a:avLst>
              <a:gd name="adj" fmla="val 7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188720" y="4791456"/>
            <a:ext cx="9875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CADCFC"/>
                </a:solidFill>
                <a:latin typeface="맑은 고딕"/>
              </a:rPr>
              <a:t>한 문장 정리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88720" y="5120640"/>
            <a:ext cx="98755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맑은 고딕"/>
              </a:rPr>
              <a:t>오늘 강의를 한 문장으로 요약해 입력하세요.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강의·교육자료 템플릿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질의응답 · 과제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질문을 받고 다음 학습을 안내합니다.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5074920" cy="28346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210312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자주 나오는 질문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606040"/>
            <a:ext cx="45720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800"/>
              </a:spcAft>
            </a:pPr>
            <a:r>
              <a:rPr sz="1200" b="1">
                <a:solidFill>
                  <a:srgbClr val="2B2B2B"/>
                </a:solidFill>
                <a:latin typeface="맑은 고딕"/>
              </a:rPr>
              <a:t>Q. 질문을 입력하세요</a:t>
            </a:r>
          </a:p>
          <a:p>
            <a:pPr algn="l">
              <a:lnSpc>
                <a:spcPct val="120000"/>
              </a:lnSpc>
              <a:spcAft>
                <a:spcPts val="8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A. 답변을 입력하세요</a:t>
            </a:r>
          </a:p>
          <a:p>
            <a:pPr algn="l">
              <a:lnSpc>
                <a:spcPct val="120000"/>
              </a:lnSpc>
              <a:spcAft>
                <a:spcPts val="800"/>
              </a:spcAft>
            </a:pPr>
            <a:r>
              <a:rPr sz="1200" b="1">
                <a:solidFill>
                  <a:srgbClr val="2B2B2B"/>
                </a:solidFill>
                <a:latin typeface="맑은 고딕"/>
              </a:rPr>
              <a:t>Q. 질문을 입력하세요</a:t>
            </a:r>
          </a:p>
          <a:p>
            <a:pPr algn="l">
              <a:lnSpc>
                <a:spcPct val="120000"/>
              </a:lnSpc>
              <a:spcAft>
                <a:spcPts val="8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A. 답변을 입력하세요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80760" y="1828800"/>
            <a:ext cx="5303520" cy="28346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210312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과제 · 다음 시간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606040"/>
            <a:ext cx="475488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과제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제출 기한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다음 시간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참고 자료 : 내용을 입력하세요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" y="4937760"/>
            <a:ext cx="10561320" cy="1005840"/>
          </a:xfrm>
          <a:prstGeom prst="roundRect">
            <a:avLst>
              <a:gd name="adj" fmla="val 8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88720" y="4937760"/>
            <a:ext cx="9875520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맑은 고딕"/>
              </a:rPr>
              <a:t>수고하셨습니다. 질문은 언제든 환영합니다.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강의·교육자료 템플릿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강의·교육자료 - FormZip</dc:title>
  <dc:subject/>
  <dc:creator>FormZip</dc:creator>
  <cp:keywords/>
  <dc:description/>
  <cp:lastModifiedBy>FormZip</cp:lastModifiedBy>
  <cp:revision>1</cp:revision>
  <dcterms:created xsi:type="dcterms:W3CDTF">2013-01-27T09:14:16Z</dcterms:created>
  <dcterms:modified xsi:type="dcterms:W3CDTF">2013-01-27T09:15:58Z</dcterms:modified>
  <cp:category/>
</cp:coreProperties>
</file>