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68680" y="178308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CADCFC"/>
                </a:solidFill>
                <a:latin typeface="맑은 고딕"/>
              </a:rPr>
              <a:t>GROUP  PROJECT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2148840"/>
            <a:ext cx="10607040" cy="11887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200" b="1">
                <a:solidFill>
                  <a:srgbClr val="FFFFFF"/>
                </a:solidFill>
                <a:latin typeface="맑은 고딕"/>
              </a:rPr>
              <a:t>조별과제 발표 제목을 입력하세요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8680" y="370332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0">
                <a:solidFill>
                  <a:srgbClr val="CADCFC"/>
                </a:solidFill>
                <a:latin typeface="맑은 고딕"/>
              </a:rPr>
              <a:t>— 부제목이 있으면 입력하세요 —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" y="4892040"/>
            <a:ext cx="2514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1">
                <a:solidFill>
                  <a:srgbClr val="8F9AC8"/>
                </a:solidFill>
                <a:latin typeface="맑은 고딕"/>
              </a:rPr>
              <a:t>과목명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" y="5230368"/>
            <a:ext cx="2514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50" b="0">
                <a:solidFill>
                  <a:srgbClr val="FFFFFF"/>
                </a:solidFill>
                <a:latin typeface="맑은 고딕"/>
              </a:rPr>
              <a:t>____________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11880" y="4892040"/>
            <a:ext cx="2514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1">
                <a:solidFill>
                  <a:srgbClr val="8F9AC8"/>
                </a:solidFill>
                <a:latin typeface="맑은 고딕"/>
              </a:rPr>
              <a:t>담당 교수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11880" y="5230368"/>
            <a:ext cx="2514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50" b="0">
                <a:solidFill>
                  <a:srgbClr val="FFFFFF"/>
                </a:solidFill>
                <a:latin typeface="맑은 고딕"/>
              </a:rPr>
              <a:t>____________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55080" y="4892040"/>
            <a:ext cx="2514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1">
                <a:solidFill>
                  <a:srgbClr val="8F9AC8"/>
                </a:solidFill>
                <a:latin typeface="맑은 고딕"/>
              </a:rPr>
              <a:t>조 이름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55080" y="5230368"/>
            <a:ext cx="2514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50" b="0">
                <a:solidFill>
                  <a:srgbClr val="FFFFFF"/>
                </a:solidFill>
                <a:latin typeface="맑은 고딕"/>
              </a:rPr>
              <a:t>____________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098280" y="4892040"/>
            <a:ext cx="2514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1">
                <a:solidFill>
                  <a:srgbClr val="8F9AC8"/>
                </a:solidFill>
                <a:latin typeface="맑은 고딕"/>
              </a:rPr>
              <a:t>발표일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098280" y="5230368"/>
            <a:ext cx="2514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50" b="0">
                <a:solidFill>
                  <a:srgbClr val="FFFFFF"/>
                </a:solidFill>
                <a:latin typeface="맑은 고딕"/>
              </a:rPr>
              <a:t>2026. __ . __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8680" y="6355080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8F9AC8"/>
                </a:solidFill>
                <a:latin typeface="맑은 고딕"/>
              </a:rPr>
              <a:t>FORMZIP · myformzip.com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목차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발표 순서를 안내합니다.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783080"/>
            <a:ext cx="10561320" cy="603504"/>
          </a:xfrm>
          <a:prstGeom prst="roundRect">
            <a:avLst>
              <a:gd name="adj" fmla="val 14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1097280" y="1874519"/>
            <a:ext cx="420624" cy="420624"/>
          </a:xfrm>
          <a:prstGeom prst="roundRect">
            <a:avLst>
              <a:gd name="adj" fmla="val 26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300" b="1">
                <a:solidFill>
                  <a:srgbClr val="FFFFFF"/>
                </a:solidFill>
                <a:latin typeface="맑은 고딕"/>
              </a:rPr>
              <a:t>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28800" y="1783080"/>
            <a:ext cx="9144000" cy="603504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50" b="1">
                <a:solidFill>
                  <a:srgbClr val="2B2B2B"/>
                </a:solidFill>
                <a:latin typeface="맑은 고딕"/>
              </a:rPr>
              <a:t>팀 소개 · 역할 분담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22960" y="2514600"/>
            <a:ext cx="10561320" cy="603504"/>
          </a:xfrm>
          <a:prstGeom prst="roundRect">
            <a:avLst>
              <a:gd name="adj" fmla="val 14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ounded Rectangle 8"/>
          <p:cNvSpPr/>
          <p:nvPr/>
        </p:nvSpPr>
        <p:spPr>
          <a:xfrm>
            <a:off x="1097280" y="2606040"/>
            <a:ext cx="420624" cy="420624"/>
          </a:xfrm>
          <a:prstGeom prst="roundRect">
            <a:avLst>
              <a:gd name="adj" fmla="val 26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300" b="1">
                <a:solidFill>
                  <a:srgbClr val="FFFFFF"/>
                </a:solidFill>
                <a:latin typeface="맑은 고딕"/>
              </a:rPr>
              <a:t>02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828800" y="2514600"/>
            <a:ext cx="9144000" cy="603504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50" b="1">
                <a:solidFill>
                  <a:srgbClr val="2B2B2B"/>
                </a:solidFill>
                <a:latin typeface="맑은 고딕"/>
              </a:rPr>
              <a:t>주제 선정 · 배경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22960" y="3246120"/>
            <a:ext cx="10561320" cy="603504"/>
          </a:xfrm>
          <a:prstGeom prst="roundRect">
            <a:avLst>
              <a:gd name="adj" fmla="val 14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ounded Rectangle 11"/>
          <p:cNvSpPr/>
          <p:nvPr/>
        </p:nvSpPr>
        <p:spPr>
          <a:xfrm>
            <a:off x="1097280" y="3337560"/>
            <a:ext cx="420624" cy="420624"/>
          </a:xfrm>
          <a:prstGeom prst="roundRect">
            <a:avLst>
              <a:gd name="adj" fmla="val 26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300" b="1">
                <a:solidFill>
                  <a:srgbClr val="FFFFFF"/>
                </a:solidFill>
                <a:latin typeface="맑은 고딕"/>
              </a:rPr>
              <a:t>03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828800" y="3246120"/>
            <a:ext cx="9144000" cy="603504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50" b="1">
                <a:solidFill>
                  <a:srgbClr val="2B2B2B"/>
                </a:solidFill>
                <a:latin typeface="맑은 고딕"/>
              </a:rPr>
              <a:t>조사 · 분석 내용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22960" y="3977640"/>
            <a:ext cx="10561320" cy="603504"/>
          </a:xfrm>
          <a:prstGeom prst="roundRect">
            <a:avLst>
              <a:gd name="adj" fmla="val 14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ounded Rectangle 14"/>
          <p:cNvSpPr/>
          <p:nvPr/>
        </p:nvSpPr>
        <p:spPr>
          <a:xfrm>
            <a:off x="1097280" y="4069080"/>
            <a:ext cx="420624" cy="420624"/>
          </a:xfrm>
          <a:prstGeom prst="roundRect">
            <a:avLst>
              <a:gd name="adj" fmla="val 26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300" b="1">
                <a:solidFill>
                  <a:srgbClr val="FFFFFF"/>
                </a:solidFill>
                <a:latin typeface="맑은 고딕"/>
              </a:rPr>
              <a:t>04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828800" y="3977640"/>
            <a:ext cx="9144000" cy="603504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50" b="1">
                <a:solidFill>
                  <a:srgbClr val="2B2B2B"/>
                </a:solidFill>
                <a:latin typeface="맑은 고딕"/>
              </a:rPr>
              <a:t>결론 · 시사점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822960" y="4709160"/>
            <a:ext cx="10561320" cy="603504"/>
          </a:xfrm>
          <a:prstGeom prst="roundRect">
            <a:avLst>
              <a:gd name="adj" fmla="val 14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ounded Rectangle 17"/>
          <p:cNvSpPr/>
          <p:nvPr/>
        </p:nvSpPr>
        <p:spPr>
          <a:xfrm>
            <a:off x="1097280" y="4800600"/>
            <a:ext cx="420624" cy="420624"/>
          </a:xfrm>
          <a:prstGeom prst="roundRect">
            <a:avLst>
              <a:gd name="adj" fmla="val 26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300" b="1">
                <a:solidFill>
                  <a:srgbClr val="FFFFFF"/>
                </a:solidFill>
                <a:latin typeface="맑은 고딕"/>
              </a:rPr>
              <a:t>05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28800" y="4709160"/>
            <a:ext cx="9144000" cy="603504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50" b="1">
                <a:solidFill>
                  <a:srgbClr val="2B2B2B"/>
                </a:solidFill>
                <a:latin typeface="맑은 고딕"/>
              </a:rPr>
              <a:t>회의 기록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822960" y="5440680"/>
            <a:ext cx="10561320" cy="603504"/>
          </a:xfrm>
          <a:prstGeom prst="roundRect">
            <a:avLst>
              <a:gd name="adj" fmla="val 14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1097280" y="5532120"/>
            <a:ext cx="420624" cy="420624"/>
          </a:xfrm>
          <a:prstGeom prst="roundRect">
            <a:avLst>
              <a:gd name="adj" fmla="val 26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300" b="1">
                <a:solidFill>
                  <a:srgbClr val="FFFFFF"/>
                </a:solidFill>
                <a:latin typeface="맑은 고딕"/>
              </a:rPr>
              <a:t>06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828800" y="5440680"/>
            <a:ext cx="9144000" cy="603504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50" b="1">
                <a:solidFill>
                  <a:srgbClr val="2B2B2B"/>
                </a:solidFill>
                <a:latin typeface="맑은 고딕"/>
              </a:rPr>
              <a:t>참고문헌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조별과제 발표 템플릿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팀 소개 · 역할 분담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조원과 각자의 역할을 정리합니다.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822960" y="1737360"/>
          <a:ext cx="10607040" cy="39319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11680"/>
                <a:gridCol w="2011680"/>
                <a:gridCol w="3017520"/>
                <a:gridCol w="3566160"/>
              </a:tblGrid>
              <a:tr h="457200"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이름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학번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역할 · 담당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기여 내용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</a:tr>
              <a:tr h="868680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조장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총괄 · 발표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</a:tr>
              <a:tr h="868680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조원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자료 조사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</a:tr>
              <a:tr h="868680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조원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분석 · 정리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</a:tr>
              <a:tr h="868680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조원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자료 제작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41248" y="5715000"/>
            <a:ext cx="104241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50" b="0">
                <a:solidFill>
                  <a:srgbClr val="8A93A6"/>
                </a:solidFill>
                <a:latin typeface="맑은 고딕"/>
              </a:rPr>
              <a:t>· 조원 수에 맞춰 행을 늘리거나 줄이세요. 역할을 명확히 적으면 평가에 도움이 됩니다.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조별과제 발표 템플릿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주제 선정 · 배경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왜 이 주제를 선택했는지 설명합니다.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783080"/>
            <a:ext cx="10561320" cy="1051560"/>
          </a:xfrm>
          <a:prstGeom prst="roundRect">
            <a:avLst>
              <a:gd name="adj" fmla="val 8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143000" y="1993392"/>
            <a:ext cx="99669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1">
                <a:solidFill>
                  <a:srgbClr val="8A93A6"/>
                </a:solidFill>
                <a:latin typeface="맑은 고딕"/>
              </a:rPr>
              <a:t>연구 질문 · 주제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3000" y="2286000"/>
            <a:ext cx="99669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2B2B2B"/>
                </a:solidFill>
                <a:latin typeface="맑은 고딕"/>
              </a:rPr>
              <a:t>이 발표에서 다룰 핵심 질문을 한 문장으로 입력하세요.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3200400"/>
            <a:ext cx="10515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선정 배경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3611880"/>
            <a:ext cx="10424160" cy="21945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300" b="1">
                <a:solidFill>
                  <a:srgbClr val="1E2761"/>
                </a:solidFill>
                <a:latin typeface="맑은 고딕"/>
              </a:rPr>
              <a:t>•  </a:t>
            </a:r>
            <a:r>
              <a:rPr sz="1300" b="0">
                <a:solidFill>
                  <a:srgbClr val="2B2B2B"/>
                </a:solidFill>
                <a:latin typeface="맑은 고딕"/>
              </a:rPr>
              <a:t>주제와 관련된 현황이나 문제 상황을 적습니다.</a:t>
            </a: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300" b="1">
                <a:solidFill>
                  <a:srgbClr val="1E2761"/>
                </a:solidFill>
                <a:latin typeface="맑은 고딕"/>
              </a:rPr>
              <a:t>•  </a:t>
            </a:r>
            <a:r>
              <a:rPr sz="1300" b="0">
                <a:solidFill>
                  <a:srgbClr val="2B2B2B"/>
                </a:solidFill>
                <a:latin typeface="맑은 고딕"/>
              </a:rPr>
              <a:t>조원들이 이 주제에 관심을 갖게 된 이유를 적습니다.</a:t>
            </a: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300" b="1">
                <a:solidFill>
                  <a:srgbClr val="1E2761"/>
                </a:solidFill>
                <a:latin typeface="맑은 고딕"/>
              </a:rPr>
              <a:t>•  </a:t>
            </a:r>
            <a:r>
              <a:rPr sz="1300" b="0">
                <a:solidFill>
                  <a:srgbClr val="2B2B2B"/>
                </a:solidFill>
                <a:latin typeface="맑은 고딕"/>
              </a:rPr>
              <a:t>발표의 범위와 조사 방법을 간단히 밝힙니다.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조별과제 발표 템플릿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조사 · 분석 내용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조사한 내용을 정리하고 비교·분석합니다.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822960" y="1737360"/>
          <a:ext cx="10607040" cy="39319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11680"/>
                <a:gridCol w="2834640"/>
                <a:gridCol w="2834640"/>
                <a:gridCol w="2926080"/>
              </a:tblGrid>
              <a:tr h="457200"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구분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항목 A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항목 B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분석 · 정리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</a:tr>
              <a:tr h="868680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기준 1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</a:tr>
              <a:tr h="868680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기준 2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</a:tr>
              <a:tr h="868680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기준 3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</a:tr>
              <a:tr h="868680">
                <a:tc>
                  <a:txBody>
                    <a:bodyPr wrap="square"/>
                    <a:lstStyle/>
                    <a:p>
                      <a:pPr algn="ctr"/>
                      <a:r>
                        <a:rPr sz="1150" b="1">
                          <a:solidFill>
                            <a:srgbClr val="1E2761"/>
                          </a:solidFill>
                          <a:latin typeface="맑은 고딕"/>
                        </a:rPr>
                        <a:t>종합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CADCFC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1">
                          <a:solidFill>
                            <a:srgbClr val="1E2761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CADCFC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1">
                          <a:solidFill>
                            <a:srgbClr val="1E2761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CADCFC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1">
                          <a:solidFill>
                            <a:srgbClr val="1E2761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CADCFC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조별과제 발표 템플릿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결론 · 시사점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조사와 분석에서 얻은 결론을 정리합니다.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783080"/>
            <a:ext cx="10561320" cy="1234440"/>
          </a:xfrm>
          <a:prstGeom prst="roundRect">
            <a:avLst>
              <a:gd name="adj" fmla="val 6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188720" y="2011680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CADCFC"/>
                </a:solidFill>
                <a:latin typeface="맑은 고딕"/>
              </a:rPr>
              <a:t>결론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88720" y="2377440"/>
            <a:ext cx="987552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>
                <a:solidFill>
                  <a:srgbClr val="FFFFFF"/>
                </a:solidFill>
                <a:latin typeface="맑은 고딕"/>
              </a:rPr>
              <a:t>발표의 결론을 한 문장으로 정리해 입력하세요.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22960" y="3246120"/>
            <a:ext cx="5074920" cy="237744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143000" y="3520440"/>
            <a:ext cx="4572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1E2761"/>
                </a:solidFill>
                <a:latin typeface="맑은 고딕"/>
              </a:rPr>
              <a:t>시사점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43000" y="4023360"/>
            <a:ext cx="4572000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시사점 1 : 내용을 입력하세요</a:t>
            </a: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시사점 2 : 내용을 입력하세요</a:t>
            </a: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시사점 3 : 내용을 입력하세요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080760" y="3246120"/>
            <a:ext cx="5303520" cy="237744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00800" y="3520440"/>
            <a:ext cx="4754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1E2761"/>
                </a:solidFill>
                <a:latin typeface="맑은 고딕"/>
              </a:rPr>
              <a:t>한계 및 느낀 점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0" y="4023360"/>
            <a:ext cx="4754880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이번 조사의 한계를 적습니다</a:t>
            </a: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협업하며 배운 점을 적습니다</a:t>
            </a: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더 살펴볼 부분을 적습니다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조별과제 발표 템플릿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회의 기록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조별 활동 과정을 기록해 남깁니다.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822960" y="1737360"/>
          <a:ext cx="10607040" cy="382219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94560"/>
                <a:gridCol w="1463040"/>
                <a:gridCol w="3840480"/>
                <a:gridCol w="3108960"/>
              </a:tblGrid>
              <a:tr h="457200"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회차 · 날짜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참석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논의 내용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결정 사항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</a:tr>
              <a:tr h="841248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1차 · 00.00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전원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</a:tr>
              <a:tr h="841248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2차 · 00.00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</a:tr>
              <a:tr h="841248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3차 · 00.00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</a:tr>
              <a:tr h="841248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4차 · 00.00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조별과제 발표 템플릿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07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참고문헌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인용한 자료의 출처를 밝힙니다.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8680" y="1783080"/>
            <a:ext cx="104241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2B2B2B"/>
                </a:solidFill>
                <a:latin typeface="맑은 고딕"/>
              </a:rPr>
              <a:t>과제에서 요구하는 인용 방식(APA·MLA 등)에 맞춰 작성하세요.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" y="2514600"/>
            <a:ext cx="457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1">
                <a:solidFill>
                  <a:srgbClr val="1E2761"/>
                </a:solidFill>
                <a:latin typeface="맑은 고딕"/>
              </a:rPr>
              <a:t>[1]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63040" y="2514600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저자명 (연도). 자료 제목. 출판사 또는 학술지명, 권(호), 쪽수.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8680" y="3172968"/>
            <a:ext cx="457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1">
                <a:solidFill>
                  <a:srgbClr val="1E2761"/>
                </a:solidFill>
                <a:latin typeface="맑은 고딕"/>
              </a:rPr>
              <a:t>[2]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3172968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저자명 (연도). 자료 제목. 출판사 또는 학술지명, 권(호), 쪽수.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3831335"/>
            <a:ext cx="457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1">
                <a:solidFill>
                  <a:srgbClr val="1E2761"/>
                </a:solidFill>
                <a:latin typeface="맑은 고딕"/>
              </a:rPr>
              <a:t>[3]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63040" y="3831335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기관명 (연도). 보고서·통계 자료 제목. URL 또는 발행처.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4489704"/>
            <a:ext cx="457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1">
                <a:solidFill>
                  <a:srgbClr val="1E2761"/>
                </a:solidFill>
                <a:latin typeface="맑은 고딕"/>
              </a:rPr>
              <a:t>[4]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463040" y="4489704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저자명 (연도). 웹 문서 제목. 사이트명. URL (접속일: 연.월.일).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22960" y="5349240"/>
            <a:ext cx="10561320" cy="685800"/>
          </a:xfrm>
          <a:prstGeom prst="roundRect">
            <a:avLst>
              <a:gd name="adj" fmla="val 10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188720" y="5349240"/>
            <a:ext cx="987552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1">
                <a:solidFill>
                  <a:srgbClr val="1E2761"/>
                </a:solidFill>
                <a:latin typeface="맑은 고딕"/>
              </a:rPr>
              <a:t>※ 인용한 자료는 반드시 출처를 밝히세요. 표절은 학칙 위반이 될 수 있습니다.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조별과제 발표 템플릿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조별과제 발표 - FormZip</dc:title>
  <dc:subject/>
  <dc:creator>FormZip</dc:creator>
  <cp:keywords/>
  <dc:description/>
  <cp:lastModifiedBy>FormZip</cp:lastModifiedBy>
  <cp:revision>1</cp:revision>
  <dcterms:created xsi:type="dcterms:W3CDTF">2013-01-27T09:14:16Z</dcterms:created>
  <dcterms:modified xsi:type="dcterms:W3CDTF">2013-01-27T09:15:58Z</dcterms:modified>
  <cp:category/>
</cp:coreProperties>
</file>