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78308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GRADUATION 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48840"/>
            <a:ext cx="1060704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600" b="1">
                <a:solidFill>
                  <a:srgbClr val="FFFFFF"/>
                </a:solidFill>
                <a:latin typeface="맑은 고딕"/>
              </a:rPr>
              <a:t>작품 제목을 입력하세요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703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— 작품을 한 문장으로 소개하세요 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전공 · 학과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118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이름 · 학번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118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0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지도 교수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50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982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발표일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82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2026. __ . __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6355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작품 개요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작품의 핵심 정보를 한눈에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515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한 줄 컨셉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286000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이 작품이 무엇인지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분야 · 장르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90288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64608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규격 · 형식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4608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57616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31936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재료 · 기술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31936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97280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제작 기간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0000.00 ~ 0000.00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90288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64608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전시 · 발표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64608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357616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31936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협업 여부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31936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개인 / 팀 00명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졸업작품 발표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기획 의도 · 컨셉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왜 이 작품을 만들었는지 설명합니다.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14300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핵심 컨셉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9875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작품이 전하려는 메시지를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200400"/>
            <a:ext cx="5074920" cy="2514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4747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기획 배경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3950208"/>
            <a:ext cx="457200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관심을 갖게 된 계기를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문제의식·주제를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참고한 작품·자료를 적습니다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0760" y="3200400"/>
            <a:ext cx="5303520" cy="2514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4747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표현 의도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3950208"/>
            <a:ext cx="4754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어떤 방식으로 표현했는지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색·형태·소재의 의미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관객에게 전하고 싶은 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졸업작품 발표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제작 과정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구상부터 완성까지의 과정을 보여 줍니다.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15568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구상 · 리서치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" y="3593591"/>
            <a:ext cx="2779776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자료 조사와 아이디어 스케치 단계를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133856" y="4663440"/>
            <a:ext cx="2761488" cy="8686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33856" y="4663440"/>
            <a:ext cx="2761488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D9DEE8"/>
                </a:solidFill>
                <a:latin typeface="맑은 고딕"/>
              </a:rPr>
              <a:t>[ 과정 사진 ]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90288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882896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01184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시안 · 실험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01184" y="3593591"/>
            <a:ext cx="2779776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시안 제작과 시행착오 과정을 입력하세요.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901184" y="4663440"/>
            <a:ext cx="2761488" cy="8686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901184" y="4663440"/>
            <a:ext cx="2761488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D9DEE8"/>
                </a:solidFill>
                <a:latin typeface="맑은 고딕"/>
              </a:rPr>
              <a:t>[ 과정 사진 ]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357616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650224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68512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제작 · 완성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68512" y="3593591"/>
            <a:ext cx="2779776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본 제작과 마무리 과정을 입력하세요.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668512" y="4663440"/>
            <a:ext cx="2761488" cy="8686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668512" y="4663440"/>
            <a:ext cx="2761488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D9DEE8"/>
                </a:solidFill>
                <a:latin typeface="맑은 고딕"/>
              </a:rPr>
              <a:t>[ 과정 사진 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졸업작품 발표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작품 소개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완성된 작품을 보여 줍니다.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6675120" cy="39319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783080"/>
            <a:ext cx="6675120" cy="3931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D9DEE8"/>
                </a:solidFill>
                <a:latin typeface="맑은 고딕"/>
              </a:rPr>
              <a:t>[ 작품 대표 이미지 ]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26679" y="1783080"/>
            <a:ext cx="3657600" cy="1874519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26679" y="1783080"/>
            <a:ext cx="3657600" cy="1874519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D9DEE8"/>
                </a:solidFill>
                <a:latin typeface="맑은 고딕"/>
              </a:rPr>
              <a:t>[ 상세 컷 1 ]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26679" y="3840480"/>
            <a:ext cx="3657600" cy="1874519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26679" y="3840480"/>
            <a:ext cx="3657600" cy="1874519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D9DEE8"/>
                </a:solidFill>
                <a:latin typeface="맑은 고딕"/>
              </a:rPr>
              <a:t>[ 상세 컷 2 ]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1248" y="5852160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· 이미지 자리에 작품 사진을 삽입하세요. 대표 이미지는 작품 전체가, 상세 컷은 핵심 부분이 보이게 고르면 좋습니다.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졸업작품 발표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기술 · 재료 상세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어떻게 만들었는지 구체적으로 밝힙니다.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749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4560"/>
                <a:gridCol w="3291840"/>
                <a:gridCol w="2926080"/>
                <a:gridCol w="219456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사용 기술 · 재료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적용 부분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주요 재료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제작 기법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사용 도구 · SW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규격 · 수량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1248" y="5532120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· 타인의 저작물(폰트·이미지·음원 등)을 사용했다면 라이선스와 출처를 함께 밝히세요.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졸업작품 발표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마무리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작품의 의의와 앞으로의 계획을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23444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작품의 의의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98755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이 작품으로 무엇을 이뤘는지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246120"/>
            <a:ext cx="50749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5204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배운 점 · 아쉬운 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4023360"/>
            <a:ext cx="45720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제작하며 배운 점을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아쉬웠던 부분을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다시 한다면 바꿀 점을 적습니다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0760" y="3246120"/>
            <a:ext cx="53035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52044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향후 계획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4023360"/>
            <a:ext cx="47548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발전시킬 방향을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전시·출품 계획을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진로와의 연결을 적습니다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졸업작품 발표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졸업작품 발표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