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9659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EVENT  PROGRAM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331720"/>
            <a:ext cx="106070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행사 진행안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0233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행사명 ____________     일시  2026. __ . __     장소 __________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309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행사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행사의 목적과 기본 정보를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행사 목적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행사를 여는 목적을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일시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2026. __ . __  __:__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장소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31936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주최 · 주관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1936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참석 대상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90288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64608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예상 인원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00명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57616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31936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총괄 담당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1936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식순 · 진행 순서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시간 순서대로 진행 내용을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858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2377440"/>
                <a:gridCol w="4206240"/>
                <a:gridCol w="20116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시간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순서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담당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개회 · 인사말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행사 소개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주요 순서 1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주요 순서 2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기념 촬영 · 다과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00:00~00:00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폐회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742432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순서가 많으면 행을 늘리세요. 각 순서의 소요 시간을 넉넉히 잡아 두면 진행이 여유로워집니다.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준비 사항 · 역할 분담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누가 무엇을 언제까지 준비할지 정합니다.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4572000"/>
                <a:gridCol w="2011680"/>
                <a:gridCol w="20116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준비 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담당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완료 기한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대관 · 좌석 배치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물품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현수막 · 명패 · 다과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인쇄물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식순지 · 안내문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안내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초대 · 참석 확인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기록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사진 · 영상 촬영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담당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장소 · 동선 안내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행사장 위치와 참석자 동선을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장소 정보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주소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층 · 호실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교통 : 지하철·버스 안내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주차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문의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3931920"/>
          </a:xfrm>
          <a:prstGeom prst="roundRect">
            <a:avLst>
              <a:gd name="adj" fmla="val 5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배치 · 동선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2B2B2B"/>
                </a:solidFill>
                <a:latin typeface="맑은 고딕"/>
              </a:rPr>
              <a:t>좌석 배치도나 약도를 넣을 자리입니다. 이미지를 삽입해 사용하세요.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3291840"/>
            <a:ext cx="4663440" cy="21945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291840"/>
            <a:ext cx="4663440" cy="2194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D9DEE8"/>
                </a:solidFill>
                <a:latin typeface="맑은 고딕"/>
              </a:rPr>
              <a:t>[ 배치도 · 약도 이미지 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예산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행사에 드는 비용과 합계를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858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8960"/>
                <a:gridCol w="2560320"/>
                <a:gridCol w="2194560"/>
                <a:gridCol w="274320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단가 · 수량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대관료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다과 · 식음료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인쇄물 · 현수막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기념품 · 상품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기타 · 예비비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체크리스트 · 비상 대응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행사 당일 확인 사항과 대비책입니다.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당일 체크리스트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행사장 · 좌석 최종 확인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음향 · 영상 장비 점검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인쇄물 · 물품 반입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진행 담당자 최종 공유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참석자 안내 · 접수 준비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비상 대응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우천 · 기상 : 대비책을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장비 고장 : 대비책을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인원 변동 : 대비책을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안전 · 응급 : 연락처를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비상 연락망 : 내용을 입력하세요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행사 진행안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행사 진행안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