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cover_her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68680" y="1874519"/>
            <a:ext cx="68580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1">
                <a:solidFill>
                  <a:srgbClr val="CADCFC"/>
                </a:solidFill>
                <a:latin typeface="맑은 고딕"/>
              </a:rPr>
              <a:t>COMPANY  PROFILE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2240280"/>
            <a:ext cx="6949440" cy="12801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5400" b="1">
                <a:solidFill>
                  <a:srgbClr val="FFFFFF"/>
                </a:solidFill>
                <a:latin typeface="맑은 고딕"/>
              </a:rPr>
              <a:t>회사소개서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68680" y="3977639"/>
            <a:ext cx="60350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700" b="0">
                <a:solidFill>
                  <a:srgbClr val="FFFFFF"/>
                </a:solidFill>
                <a:latin typeface="맑은 고딕"/>
              </a:rPr>
              <a:t>회사명 ____________________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68680" y="4526280"/>
            <a:ext cx="60350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CADCFC"/>
                </a:solidFill>
                <a:latin typeface="맑은 고딕"/>
              </a:rPr>
              <a:t>우리 회사의 슬로건·한 줄 소개를 입력하세요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68680" y="6355080"/>
            <a:ext cx="64008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8F9AC8"/>
                </a:solidFill>
                <a:latin typeface="맑은 고딕"/>
              </a:rPr>
              <a:t>FORMZIP · myformzip.com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822960" y="566928"/>
            <a:ext cx="566928" cy="566928"/>
          </a:xfrm>
          <a:prstGeom prst="roundRect">
            <a:avLst>
              <a:gd name="adj" fmla="val 22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2000" b="1">
                <a:solidFill>
                  <a:srgbClr val="FFFFFF"/>
                </a:solidFill>
                <a:latin typeface="맑은 고딕"/>
              </a:rPr>
              <a:t>01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72768" y="457200"/>
            <a:ext cx="987552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1E2761"/>
                </a:solidFill>
                <a:latin typeface="맑은 고딕"/>
              </a:rPr>
              <a:t>회사 개요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72768" y="1078992"/>
            <a:ext cx="98755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0">
                <a:solidFill>
                  <a:srgbClr val="8A93A6"/>
                </a:solidFill>
                <a:latin typeface="맑은 고딕"/>
              </a:rPr>
              <a:t>우리 회사를 한 문장과 핵심 정보로 소개합니다.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22960" y="1783080"/>
            <a:ext cx="10561320" cy="1051560"/>
          </a:xfrm>
          <a:prstGeom prst="roundRect">
            <a:avLst>
              <a:gd name="adj" fmla="val 8000"/>
            </a:avLst>
          </a:prstGeom>
          <a:solidFill>
            <a:srgbClr val="F2F5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143000" y="1993392"/>
            <a:ext cx="99669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1">
                <a:solidFill>
                  <a:srgbClr val="8A93A6"/>
                </a:solidFill>
                <a:latin typeface="맑은 고딕"/>
              </a:rPr>
              <a:t>한 줄 소개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43000" y="2286000"/>
            <a:ext cx="996696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2B2B2B"/>
                </a:solidFill>
                <a:latin typeface="맑은 고딕"/>
              </a:rPr>
              <a:t>우리 회사가 하는 일을 한 문장으로 소개하는 문구를 입력하세요.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822960" y="3108960"/>
            <a:ext cx="3383280" cy="1188720"/>
          </a:xfrm>
          <a:prstGeom prst="roundRect">
            <a:avLst>
              <a:gd name="adj" fmla="val 9000"/>
            </a:avLst>
          </a:prstGeom>
          <a:solidFill>
            <a:srgbClr val="FFFFFF"/>
          </a:solidFill>
          <a:ln w="9525">
            <a:solidFill>
              <a:srgbClr val="D9DE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097280" y="3328415"/>
            <a:ext cx="283464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8A93A6"/>
                </a:solidFill>
                <a:latin typeface="맑은 고딕"/>
              </a:rPr>
              <a:t>설립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7280" y="3657600"/>
            <a:ext cx="28346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1E2761"/>
                </a:solidFill>
                <a:latin typeface="맑은 고딕"/>
              </a:rPr>
              <a:t>0000. 00.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590288" y="3108960"/>
            <a:ext cx="3383280" cy="1188720"/>
          </a:xfrm>
          <a:prstGeom prst="roundRect">
            <a:avLst>
              <a:gd name="adj" fmla="val 9000"/>
            </a:avLst>
          </a:prstGeom>
          <a:solidFill>
            <a:srgbClr val="FFFFFF"/>
          </a:solidFill>
          <a:ln w="9525">
            <a:solidFill>
              <a:srgbClr val="D9DE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864608" y="3328415"/>
            <a:ext cx="283464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8A93A6"/>
                </a:solidFill>
                <a:latin typeface="맑은 고딕"/>
              </a:rPr>
              <a:t>대표자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864608" y="3657600"/>
            <a:ext cx="28346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1E2761"/>
                </a:solidFill>
                <a:latin typeface="맑은 고딕"/>
              </a:rPr>
              <a:t>내용 입력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357616" y="3108960"/>
            <a:ext cx="3383280" cy="1188720"/>
          </a:xfrm>
          <a:prstGeom prst="roundRect">
            <a:avLst>
              <a:gd name="adj" fmla="val 9000"/>
            </a:avLst>
          </a:prstGeom>
          <a:solidFill>
            <a:srgbClr val="FFFFFF"/>
          </a:solidFill>
          <a:ln w="9525">
            <a:solidFill>
              <a:srgbClr val="D9DE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631936" y="3328415"/>
            <a:ext cx="283464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8A93A6"/>
                </a:solidFill>
                <a:latin typeface="맑은 고딕"/>
              </a:rPr>
              <a:t>사업 분야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631936" y="3657600"/>
            <a:ext cx="28346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1E2761"/>
                </a:solidFill>
                <a:latin typeface="맑은 고딕"/>
              </a:rPr>
              <a:t>내용 입력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822960" y="4572000"/>
            <a:ext cx="3383280" cy="1188720"/>
          </a:xfrm>
          <a:prstGeom prst="roundRect">
            <a:avLst>
              <a:gd name="adj" fmla="val 9000"/>
            </a:avLst>
          </a:prstGeom>
          <a:solidFill>
            <a:srgbClr val="FFFFFF"/>
          </a:solidFill>
          <a:ln w="9525">
            <a:solidFill>
              <a:srgbClr val="D9DE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97280" y="4791456"/>
            <a:ext cx="283464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8A93A6"/>
                </a:solidFill>
                <a:latin typeface="맑은 고딕"/>
              </a:rPr>
              <a:t>임직원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97280" y="5120640"/>
            <a:ext cx="28346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1E2761"/>
                </a:solidFill>
                <a:latin typeface="맑은 고딕"/>
              </a:rPr>
              <a:t>00명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4590288" y="4572000"/>
            <a:ext cx="3383280" cy="1188720"/>
          </a:xfrm>
          <a:prstGeom prst="roundRect">
            <a:avLst>
              <a:gd name="adj" fmla="val 9000"/>
            </a:avLst>
          </a:prstGeom>
          <a:solidFill>
            <a:srgbClr val="FFFFFF"/>
          </a:solidFill>
          <a:ln w="9525">
            <a:solidFill>
              <a:srgbClr val="D9DE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864608" y="4791456"/>
            <a:ext cx="283464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8A93A6"/>
                </a:solidFill>
                <a:latin typeface="맑은 고딕"/>
              </a:rPr>
              <a:t>소재지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864608" y="5120640"/>
            <a:ext cx="28346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1E2761"/>
                </a:solidFill>
                <a:latin typeface="맑은 고딕"/>
              </a:rPr>
              <a:t>내용 입력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8357616" y="4572000"/>
            <a:ext cx="3383280" cy="1188720"/>
          </a:xfrm>
          <a:prstGeom prst="roundRect">
            <a:avLst>
              <a:gd name="adj" fmla="val 9000"/>
            </a:avLst>
          </a:prstGeom>
          <a:solidFill>
            <a:srgbClr val="FFFFFF"/>
          </a:solidFill>
          <a:ln w="9525">
            <a:solidFill>
              <a:srgbClr val="D9DE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8631936" y="4791456"/>
            <a:ext cx="283464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8A93A6"/>
                </a:solidFill>
                <a:latin typeface="맑은 고딕"/>
              </a:rPr>
              <a:t>홈페이지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631936" y="5120640"/>
            <a:ext cx="28346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1E2761"/>
                </a:solidFill>
                <a:latin typeface="맑은 고딕"/>
              </a:rPr>
              <a:t>내용 입력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22960" y="6419088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800" b="1">
                <a:solidFill>
                  <a:srgbClr val="8F9AC8"/>
                </a:solidFill>
                <a:latin typeface="맑은 고딕"/>
              </a:rPr>
              <a:t>FORMZIP</a:t>
            </a:r>
            <a:r>
              <a:rPr sz="800" b="0">
                <a:solidFill>
                  <a:srgbClr val="8F9AC8"/>
                </a:solidFill>
                <a:latin typeface="맑은 고딕"/>
              </a:rPr>
              <a:t>  ·  회사소개서 템플릿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822960" y="566928"/>
            <a:ext cx="566928" cy="566928"/>
          </a:xfrm>
          <a:prstGeom prst="roundRect">
            <a:avLst>
              <a:gd name="adj" fmla="val 22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2000" b="1">
                <a:solidFill>
                  <a:srgbClr val="FFFFFF"/>
                </a:solidFill>
                <a:latin typeface="맑은 고딕"/>
              </a:rPr>
              <a:t>02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72768" y="457200"/>
            <a:ext cx="987552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1E2761"/>
                </a:solidFill>
                <a:latin typeface="맑은 고딕"/>
              </a:rPr>
              <a:t>미션 · 비전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72768" y="1078992"/>
            <a:ext cx="98755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0">
                <a:solidFill>
                  <a:srgbClr val="8A93A6"/>
                </a:solidFill>
                <a:latin typeface="맑은 고딕"/>
              </a:rPr>
              <a:t>우리가 존재하는 이유와 나아갈 방향입니다.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22960" y="1874519"/>
            <a:ext cx="10561320" cy="1783080"/>
          </a:xfrm>
          <a:prstGeom prst="roundRect">
            <a:avLst>
              <a:gd name="adj" fmla="val 5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188720" y="2194560"/>
            <a:ext cx="97840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1">
                <a:solidFill>
                  <a:srgbClr val="CADCFC"/>
                </a:solidFill>
                <a:latin typeface="맑은 고딕"/>
              </a:rPr>
              <a:t>MISSION  ·  미션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88720" y="2697480"/>
            <a:ext cx="978408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700" b="1">
                <a:solidFill>
                  <a:srgbClr val="FFFFFF"/>
                </a:solidFill>
                <a:latin typeface="맑은 고딕"/>
              </a:rPr>
              <a:t>우리 회사의 미션(존재 이유)을 한두 문장으로 입력하세요.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822960" y="3840480"/>
            <a:ext cx="10561320" cy="178308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9525">
            <a:solidFill>
              <a:srgbClr val="D9DE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188720" y="4160520"/>
            <a:ext cx="97840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1">
                <a:solidFill>
                  <a:srgbClr val="1E2761"/>
                </a:solidFill>
                <a:latin typeface="맑은 고딕"/>
              </a:rPr>
              <a:t>VISION  ·  비전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88720" y="4663440"/>
            <a:ext cx="978408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700" b="1">
                <a:solidFill>
                  <a:srgbClr val="2B2B2B"/>
                </a:solidFill>
                <a:latin typeface="맑은 고딕"/>
              </a:rPr>
              <a:t>우리 회사가 나아갈 비전(미래 모습)을 한두 문장으로 입력하세요.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2960" y="6419088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800" b="1">
                <a:solidFill>
                  <a:srgbClr val="8F9AC8"/>
                </a:solidFill>
                <a:latin typeface="맑은 고딕"/>
              </a:rPr>
              <a:t>FORMZIP</a:t>
            </a:r>
            <a:r>
              <a:rPr sz="800" b="0">
                <a:solidFill>
                  <a:srgbClr val="8F9AC8"/>
                </a:solidFill>
                <a:latin typeface="맑은 고딕"/>
              </a:rPr>
              <a:t>  ·  회사소개서 템플릿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822960" y="566928"/>
            <a:ext cx="566928" cy="566928"/>
          </a:xfrm>
          <a:prstGeom prst="roundRect">
            <a:avLst>
              <a:gd name="adj" fmla="val 22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2000" b="1">
                <a:solidFill>
                  <a:srgbClr val="FFFFFF"/>
                </a:solidFill>
                <a:latin typeface="맑은 고딕"/>
              </a:rPr>
              <a:t>03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72768" y="457200"/>
            <a:ext cx="987552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1E2761"/>
                </a:solidFill>
                <a:latin typeface="맑은 고딕"/>
              </a:rPr>
              <a:t>핵심 가치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72768" y="1078992"/>
            <a:ext cx="98755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0">
                <a:solidFill>
                  <a:srgbClr val="8A93A6"/>
                </a:solidFill>
                <a:latin typeface="맑은 고딕"/>
              </a:rPr>
              <a:t>우리 회사가 지키는 네 가지 핵심 가치입니다.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22960" y="1965960"/>
            <a:ext cx="2487168" cy="3703320"/>
          </a:xfrm>
          <a:prstGeom prst="roundRect">
            <a:avLst>
              <a:gd name="adj" fmla="val 6000"/>
            </a:avLst>
          </a:prstGeom>
          <a:solidFill>
            <a:srgbClr val="F2F5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6" name="Picture 5" descr="icon_trus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9344" y="2468880"/>
            <a:ext cx="914400" cy="9144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005840" y="3703320"/>
            <a:ext cx="2121408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600" b="1">
                <a:solidFill>
                  <a:srgbClr val="1E2761"/>
                </a:solidFill>
                <a:latin typeface="맑은 고딕"/>
              </a:rPr>
              <a:t>신뢰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78992" y="4251960"/>
            <a:ext cx="1975104" cy="10972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25000"/>
              </a:lnSpc>
            </a:pPr>
            <a:r>
              <a:rPr sz="1200" b="0">
                <a:solidFill>
                  <a:srgbClr val="8A93A6"/>
                </a:solidFill>
                <a:latin typeface="맑은 고딕"/>
              </a:rPr>
              <a:t>고객과의 약속을 지킵니다.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593592" y="1965960"/>
            <a:ext cx="2487168" cy="3703320"/>
          </a:xfrm>
          <a:prstGeom prst="roundRect">
            <a:avLst>
              <a:gd name="adj" fmla="val 6000"/>
            </a:avLst>
          </a:prstGeom>
          <a:solidFill>
            <a:srgbClr val="F2F5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0" name="Picture 9" descr="icon_expertis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79976" y="2468880"/>
            <a:ext cx="914400" cy="9144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3776472" y="3703320"/>
            <a:ext cx="2121408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600" b="1">
                <a:solidFill>
                  <a:srgbClr val="1E2761"/>
                </a:solidFill>
                <a:latin typeface="맑은 고딕"/>
              </a:rPr>
              <a:t>전문성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849624" y="4251960"/>
            <a:ext cx="1975104" cy="10972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25000"/>
              </a:lnSpc>
            </a:pPr>
            <a:r>
              <a:rPr sz="1200" b="0">
                <a:solidFill>
                  <a:srgbClr val="8A93A6"/>
                </a:solidFill>
                <a:latin typeface="맑은 고딕"/>
              </a:rPr>
              <a:t>분야의 전문성을 갖춥니다.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364224" y="1965960"/>
            <a:ext cx="2487168" cy="3703320"/>
          </a:xfrm>
          <a:prstGeom prst="roundRect">
            <a:avLst>
              <a:gd name="adj" fmla="val 6000"/>
            </a:avLst>
          </a:prstGeom>
          <a:solidFill>
            <a:srgbClr val="F2F5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4" name="Picture 13" descr="icon_innovation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50608" y="2468880"/>
            <a:ext cx="914400" cy="914400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6547104" y="3703320"/>
            <a:ext cx="2121408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600" b="1">
                <a:solidFill>
                  <a:srgbClr val="1E2761"/>
                </a:solidFill>
                <a:latin typeface="맑은 고딕"/>
              </a:rPr>
              <a:t>혁신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620256" y="4251960"/>
            <a:ext cx="1975104" cy="10972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25000"/>
              </a:lnSpc>
            </a:pPr>
            <a:r>
              <a:rPr sz="1200" b="0">
                <a:solidFill>
                  <a:srgbClr val="8A93A6"/>
                </a:solidFill>
                <a:latin typeface="맑은 고딕"/>
              </a:rPr>
              <a:t>더 나은 방법을 찾습니다.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9134856" y="1965960"/>
            <a:ext cx="2487168" cy="3703320"/>
          </a:xfrm>
          <a:prstGeom prst="roundRect">
            <a:avLst>
              <a:gd name="adj" fmla="val 6000"/>
            </a:avLst>
          </a:prstGeom>
          <a:solidFill>
            <a:srgbClr val="F2F5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8" name="Picture 17" descr="icon_customer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921240" y="2468880"/>
            <a:ext cx="914400" cy="914400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9317736" y="3703320"/>
            <a:ext cx="2121408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600" b="1">
                <a:solidFill>
                  <a:srgbClr val="1E2761"/>
                </a:solidFill>
                <a:latin typeface="맑은 고딕"/>
              </a:rPr>
              <a:t>고객 중심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390888" y="4251960"/>
            <a:ext cx="1975104" cy="10972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25000"/>
              </a:lnSpc>
            </a:pPr>
            <a:r>
              <a:rPr sz="1200" b="0">
                <a:solidFill>
                  <a:srgbClr val="8A93A6"/>
                </a:solidFill>
                <a:latin typeface="맑은 고딕"/>
              </a:rPr>
              <a:t>고객의 관점에서 생각합니다.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22960" y="6419088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800" b="1">
                <a:solidFill>
                  <a:srgbClr val="8F9AC8"/>
                </a:solidFill>
                <a:latin typeface="맑은 고딕"/>
              </a:rPr>
              <a:t>FORMZIP</a:t>
            </a:r>
            <a:r>
              <a:rPr sz="800" b="0">
                <a:solidFill>
                  <a:srgbClr val="8F9AC8"/>
                </a:solidFill>
                <a:latin typeface="맑은 고딕"/>
              </a:rPr>
              <a:t>  ·  회사소개서 템플릿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822960" y="566928"/>
            <a:ext cx="566928" cy="566928"/>
          </a:xfrm>
          <a:prstGeom prst="roundRect">
            <a:avLst>
              <a:gd name="adj" fmla="val 22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2000" b="1">
                <a:solidFill>
                  <a:srgbClr val="FFFFFF"/>
                </a:solidFill>
                <a:latin typeface="맑은 고딕"/>
              </a:rPr>
              <a:t>04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72768" y="457200"/>
            <a:ext cx="987552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1E2761"/>
                </a:solidFill>
                <a:latin typeface="맑은 고딕"/>
              </a:rPr>
              <a:t>사업 영역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72768" y="1078992"/>
            <a:ext cx="98755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0">
                <a:solidFill>
                  <a:srgbClr val="8A93A6"/>
                </a:solidFill>
                <a:latin typeface="맑은 고딕"/>
              </a:rPr>
              <a:t>우리 회사가 제공하는 주요 사업·서비스 영역입니다.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22960" y="1965960"/>
            <a:ext cx="3383280" cy="370332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D9DE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1143000" y="2331720"/>
            <a:ext cx="621792" cy="621792"/>
          </a:xfrm>
          <a:prstGeom prst="roundRect">
            <a:avLst>
              <a:gd name="adj" fmla="val 22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1600" b="1">
                <a:solidFill>
                  <a:srgbClr val="FFFFFF"/>
                </a:solidFill>
                <a:latin typeface="맑은 고딕"/>
              </a:rPr>
              <a:t>01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43000" y="3246120"/>
            <a:ext cx="27432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1E2761"/>
                </a:solidFill>
                <a:latin typeface="맑은 고딕"/>
              </a:rPr>
              <a:t>사업 영역 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43000" y="3840479"/>
            <a:ext cx="2743200" cy="1463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200" b="0">
                <a:solidFill>
                  <a:srgbClr val="8A93A6"/>
                </a:solidFill>
                <a:latin typeface="맑은 고딕"/>
              </a:rPr>
              <a:t>제공하는 제품·서비스와 그 특징을 입력하세요.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590288" y="1965960"/>
            <a:ext cx="3383280" cy="370332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D9DE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ounded Rectangle 9"/>
          <p:cNvSpPr/>
          <p:nvPr/>
        </p:nvSpPr>
        <p:spPr>
          <a:xfrm>
            <a:off x="4910328" y="2331720"/>
            <a:ext cx="621792" cy="621792"/>
          </a:xfrm>
          <a:prstGeom prst="roundRect">
            <a:avLst>
              <a:gd name="adj" fmla="val 22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1600" b="1">
                <a:solidFill>
                  <a:srgbClr val="FFFFFF"/>
                </a:solidFill>
                <a:latin typeface="맑은 고딕"/>
              </a:rPr>
              <a:t>02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910328" y="3246120"/>
            <a:ext cx="27432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1E2761"/>
                </a:solidFill>
                <a:latin typeface="맑은 고딕"/>
              </a:rPr>
              <a:t>사업 영역 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910328" y="3840479"/>
            <a:ext cx="2743200" cy="1463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200" b="0">
                <a:solidFill>
                  <a:srgbClr val="8A93A6"/>
                </a:solidFill>
                <a:latin typeface="맑은 고딕"/>
              </a:rPr>
              <a:t>제공하는 제품·서비스와 그 특징을 입력하세요.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8357616" y="1965960"/>
            <a:ext cx="3383280" cy="370332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D9DE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ounded Rectangle 13"/>
          <p:cNvSpPr/>
          <p:nvPr/>
        </p:nvSpPr>
        <p:spPr>
          <a:xfrm>
            <a:off x="8677656" y="2331720"/>
            <a:ext cx="621792" cy="621792"/>
          </a:xfrm>
          <a:prstGeom prst="roundRect">
            <a:avLst>
              <a:gd name="adj" fmla="val 22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1600" b="1">
                <a:solidFill>
                  <a:srgbClr val="FFFFFF"/>
                </a:solidFill>
                <a:latin typeface="맑은 고딕"/>
              </a:rPr>
              <a:t>03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677656" y="3246120"/>
            <a:ext cx="27432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1E2761"/>
                </a:solidFill>
                <a:latin typeface="맑은 고딕"/>
              </a:rPr>
              <a:t>사업 영역 3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677656" y="3840479"/>
            <a:ext cx="2743200" cy="1463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200" b="0">
                <a:solidFill>
                  <a:srgbClr val="8A93A6"/>
                </a:solidFill>
                <a:latin typeface="맑은 고딕"/>
              </a:rPr>
              <a:t>제공하는 제품·서비스와 그 특징을 입력하세요.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22960" y="6419088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800" b="1">
                <a:solidFill>
                  <a:srgbClr val="8F9AC8"/>
                </a:solidFill>
                <a:latin typeface="맑은 고딕"/>
              </a:rPr>
              <a:t>FORMZIP</a:t>
            </a:r>
            <a:r>
              <a:rPr sz="800" b="0">
                <a:solidFill>
                  <a:srgbClr val="8F9AC8"/>
                </a:solidFill>
                <a:latin typeface="맑은 고딕"/>
              </a:rPr>
              <a:t>  ·  회사소개서 템플릿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822960" y="566928"/>
            <a:ext cx="566928" cy="566928"/>
          </a:xfrm>
          <a:prstGeom prst="roundRect">
            <a:avLst>
              <a:gd name="adj" fmla="val 22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2000" b="1">
                <a:solidFill>
                  <a:srgbClr val="FFFFFF"/>
                </a:solidFill>
                <a:latin typeface="맑은 고딕"/>
              </a:rPr>
              <a:t>05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72768" y="457200"/>
            <a:ext cx="987552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1E2761"/>
                </a:solidFill>
                <a:latin typeface="맑은 고딕"/>
              </a:rPr>
              <a:t>연혁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72768" y="1078992"/>
            <a:ext cx="98755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0">
                <a:solidFill>
                  <a:srgbClr val="8A93A6"/>
                </a:solidFill>
                <a:latin typeface="맑은 고딕"/>
              </a:rPr>
              <a:t>회사의 주요 성장 과정을 시간 순으로 정리합니다.</a:t>
            </a:r>
          </a:p>
        </p:txBody>
      </p:sp>
      <p:sp>
        <p:nvSpPr>
          <p:cNvPr id="5" name="Rectangle 4"/>
          <p:cNvSpPr/>
          <p:nvPr/>
        </p:nvSpPr>
        <p:spPr>
          <a:xfrm>
            <a:off x="2135124" y="1965960"/>
            <a:ext cx="27432" cy="3840480"/>
          </a:xfrm>
          <a:prstGeom prst="rect">
            <a:avLst/>
          </a:prstGeom>
          <a:solidFill>
            <a:srgbClr val="D9DEE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Oval 5"/>
          <p:cNvSpPr/>
          <p:nvPr/>
        </p:nvSpPr>
        <p:spPr>
          <a:xfrm>
            <a:off x="2048256" y="1984248"/>
            <a:ext cx="201168" cy="201168"/>
          </a:xfrm>
          <a:prstGeom prst="ellipse">
            <a:avLst/>
          </a:prstGeom>
          <a:solidFill>
            <a:srgbClr val="1E2761"/>
          </a:solidFill>
          <a:ln w="19050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22960" y="1920239"/>
            <a:ext cx="11430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500" b="1">
                <a:solidFill>
                  <a:srgbClr val="1E2761"/>
                </a:solidFill>
                <a:latin typeface="맑은 고딕"/>
              </a:rPr>
              <a:t>0000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514600" y="1920239"/>
            <a:ext cx="88696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2B2B2B"/>
                </a:solidFill>
                <a:latin typeface="맑은 고딕"/>
              </a:rPr>
              <a:t>설립 — 주요 내용을 입력하세요</a:t>
            </a:r>
          </a:p>
        </p:txBody>
      </p:sp>
      <p:sp>
        <p:nvSpPr>
          <p:cNvPr id="9" name="Oval 8"/>
          <p:cNvSpPr/>
          <p:nvPr/>
        </p:nvSpPr>
        <p:spPr>
          <a:xfrm>
            <a:off x="2048256" y="2770632"/>
            <a:ext cx="201168" cy="201168"/>
          </a:xfrm>
          <a:prstGeom prst="ellipse">
            <a:avLst/>
          </a:prstGeom>
          <a:solidFill>
            <a:srgbClr val="1E2761"/>
          </a:solidFill>
          <a:ln w="19050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822960" y="2706623"/>
            <a:ext cx="11430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500" b="1">
                <a:solidFill>
                  <a:srgbClr val="1E2761"/>
                </a:solidFill>
                <a:latin typeface="맑은 고딕"/>
              </a:rPr>
              <a:t>0000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514600" y="2706623"/>
            <a:ext cx="88696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2B2B2B"/>
                </a:solidFill>
                <a:latin typeface="맑은 고딕"/>
              </a:rPr>
              <a:t>주요 연혁 — 내용을 입력하세요</a:t>
            </a:r>
          </a:p>
        </p:txBody>
      </p:sp>
      <p:sp>
        <p:nvSpPr>
          <p:cNvPr id="12" name="Oval 11"/>
          <p:cNvSpPr/>
          <p:nvPr/>
        </p:nvSpPr>
        <p:spPr>
          <a:xfrm>
            <a:off x="2048256" y="3557016"/>
            <a:ext cx="201168" cy="201168"/>
          </a:xfrm>
          <a:prstGeom prst="ellipse">
            <a:avLst/>
          </a:prstGeom>
          <a:solidFill>
            <a:srgbClr val="1E2761"/>
          </a:solidFill>
          <a:ln w="19050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22960" y="3493008"/>
            <a:ext cx="11430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500" b="1">
                <a:solidFill>
                  <a:srgbClr val="1E2761"/>
                </a:solidFill>
                <a:latin typeface="맑은 고딕"/>
              </a:rPr>
              <a:t>0000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514600" y="3493008"/>
            <a:ext cx="88696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2B2B2B"/>
                </a:solidFill>
                <a:latin typeface="맑은 고딕"/>
              </a:rPr>
              <a:t>주요 연혁 — 내용을 입력하세요</a:t>
            </a:r>
          </a:p>
        </p:txBody>
      </p:sp>
      <p:sp>
        <p:nvSpPr>
          <p:cNvPr id="15" name="Oval 14"/>
          <p:cNvSpPr/>
          <p:nvPr/>
        </p:nvSpPr>
        <p:spPr>
          <a:xfrm>
            <a:off x="2048256" y="4343399"/>
            <a:ext cx="201168" cy="201168"/>
          </a:xfrm>
          <a:prstGeom prst="ellipse">
            <a:avLst/>
          </a:prstGeom>
          <a:solidFill>
            <a:srgbClr val="1E2761"/>
          </a:solidFill>
          <a:ln w="19050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22960" y="4279392"/>
            <a:ext cx="11430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500" b="1">
                <a:solidFill>
                  <a:srgbClr val="1E2761"/>
                </a:solidFill>
                <a:latin typeface="맑은 고딕"/>
              </a:rPr>
              <a:t>0000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514600" y="4279392"/>
            <a:ext cx="88696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2B2B2B"/>
                </a:solidFill>
                <a:latin typeface="맑은 고딕"/>
              </a:rPr>
              <a:t>주요 연혁 — 내용을 입력하세요</a:t>
            </a:r>
          </a:p>
        </p:txBody>
      </p:sp>
      <p:sp>
        <p:nvSpPr>
          <p:cNvPr id="18" name="Oval 17"/>
          <p:cNvSpPr/>
          <p:nvPr/>
        </p:nvSpPr>
        <p:spPr>
          <a:xfrm>
            <a:off x="2048256" y="5129783"/>
            <a:ext cx="201168" cy="201168"/>
          </a:xfrm>
          <a:prstGeom prst="ellipse">
            <a:avLst/>
          </a:prstGeom>
          <a:solidFill>
            <a:srgbClr val="1E2761"/>
          </a:solidFill>
          <a:ln w="19050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822960" y="5065776"/>
            <a:ext cx="11430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500" b="1">
                <a:solidFill>
                  <a:srgbClr val="1E2761"/>
                </a:solidFill>
                <a:latin typeface="맑은 고딕"/>
              </a:rPr>
              <a:t>0000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514600" y="5065776"/>
            <a:ext cx="88696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2B2B2B"/>
                </a:solidFill>
                <a:latin typeface="맑은 고딕"/>
              </a:rPr>
              <a:t>주요 연혁 — 내용을 입력하세요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22960" y="6419088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800" b="1">
                <a:solidFill>
                  <a:srgbClr val="8F9AC8"/>
                </a:solidFill>
                <a:latin typeface="맑은 고딕"/>
              </a:rPr>
              <a:t>FORMZIP</a:t>
            </a:r>
            <a:r>
              <a:rPr sz="800" b="0">
                <a:solidFill>
                  <a:srgbClr val="8F9AC8"/>
                </a:solidFill>
                <a:latin typeface="맑은 고딕"/>
              </a:rPr>
              <a:t>  ·  회사소개서 템플릿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822960" y="566928"/>
            <a:ext cx="566928" cy="566928"/>
          </a:xfrm>
          <a:prstGeom prst="roundRect">
            <a:avLst>
              <a:gd name="adj" fmla="val 22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2000" b="1">
                <a:solidFill>
                  <a:srgbClr val="FFFFFF"/>
                </a:solidFill>
                <a:latin typeface="맑은 고딕"/>
              </a:rPr>
              <a:t>06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72768" y="457200"/>
            <a:ext cx="987552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1E2761"/>
                </a:solidFill>
                <a:latin typeface="맑은 고딕"/>
              </a:rPr>
              <a:t>조직도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72768" y="1078992"/>
            <a:ext cx="98755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0">
                <a:solidFill>
                  <a:srgbClr val="8A93A6"/>
                </a:solidFill>
                <a:latin typeface="맑은 고딕"/>
              </a:rPr>
              <a:t>회사의 조직 구성을 한눈에 보여 줍니다.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815687" y="1965960"/>
            <a:ext cx="2560320" cy="777240"/>
          </a:xfrm>
          <a:prstGeom prst="roundRect">
            <a:avLst>
              <a:gd name="adj" fmla="val 12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815687" y="1965960"/>
            <a:ext cx="2560320" cy="7772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250" b="1">
                <a:solidFill>
                  <a:srgbClr val="FFFFFF"/>
                </a:solidFill>
                <a:latin typeface="맑은 고딕"/>
              </a:rPr>
              <a:t>대표이사 / CEO</a:t>
            </a:r>
          </a:p>
        </p:txBody>
      </p:sp>
      <p:sp>
        <p:nvSpPr>
          <p:cNvPr id="7" name="Rectangle 6"/>
          <p:cNvSpPr/>
          <p:nvPr/>
        </p:nvSpPr>
        <p:spPr>
          <a:xfrm>
            <a:off x="6082131" y="2743200"/>
            <a:ext cx="27432" cy="457200"/>
          </a:xfrm>
          <a:prstGeom prst="rect">
            <a:avLst/>
          </a:prstGeom>
          <a:solidFill>
            <a:srgbClr val="D9DEE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2077059" y="3186684"/>
            <a:ext cx="8037575" cy="27432"/>
          </a:xfrm>
          <a:prstGeom prst="rect">
            <a:avLst/>
          </a:prstGeom>
          <a:solidFill>
            <a:srgbClr val="D9DEE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2077059" y="3200400"/>
            <a:ext cx="27432" cy="256032"/>
          </a:xfrm>
          <a:prstGeom prst="rect">
            <a:avLst/>
          </a:prstGeom>
          <a:solidFill>
            <a:srgbClr val="D9DEE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ounded Rectangle 9"/>
          <p:cNvSpPr/>
          <p:nvPr/>
        </p:nvSpPr>
        <p:spPr>
          <a:xfrm>
            <a:off x="947775" y="3456432"/>
            <a:ext cx="2286000" cy="1234440"/>
          </a:xfrm>
          <a:prstGeom prst="roundRect">
            <a:avLst>
              <a:gd name="adj" fmla="val 12000"/>
            </a:avLst>
          </a:prstGeom>
          <a:solidFill>
            <a:srgbClr val="F2F5FB"/>
          </a:solidFill>
          <a:ln w="9525">
            <a:solidFill>
              <a:srgbClr val="D9DE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947775" y="3703320"/>
            <a:ext cx="22860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350" b="1">
                <a:solidFill>
                  <a:srgbClr val="1E2761"/>
                </a:solidFill>
                <a:latin typeface="맑은 고딕"/>
              </a:rPr>
              <a:t>부서 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176375" y="4160520"/>
            <a:ext cx="182880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20000"/>
              </a:lnSpc>
            </a:pPr>
            <a:r>
              <a:rPr sz="1050" b="0">
                <a:solidFill>
                  <a:srgbClr val="8A93A6"/>
                </a:solidFill>
                <a:latin typeface="맑은 고딕"/>
              </a:rPr>
              <a:t>담당 업무를 입력하세요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747107" y="3200400"/>
            <a:ext cx="27432" cy="256032"/>
          </a:xfrm>
          <a:prstGeom prst="rect">
            <a:avLst/>
          </a:prstGeom>
          <a:solidFill>
            <a:srgbClr val="D9DEE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ounded Rectangle 13"/>
          <p:cNvSpPr/>
          <p:nvPr/>
        </p:nvSpPr>
        <p:spPr>
          <a:xfrm>
            <a:off x="3617823" y="3456432"/>
            <a:ext cx="2286000" cy="1234440"/>
          </a:xfrm>
          <a:prstGeom prst="roundRect">
            <a:avLst>
              <a:gd name="adj" fmla="val 12000"/>
            </a:avLst>
          </a:prstGeom>
          <a:solidFill>
            <a:srgbClr val="F2F5FB"/>
          </a:solidFill>
          <a:ln w="9525">
            <a:solidFill>
              <a:srgbClr val="D9DE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3617823" y="3703320"/>
            <a:ext cx="22860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350" b="1">
                <a:solidFill>
                  <a:srgbClr val="1E2761"/>
                </a:solidFill>
                <a:latin typeface="맑은 고딕"/>
              </a:rPr>
              <a:t>부서 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846423" y="4160520"/>
            <a:ext cx="182880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20000"/>
              </a:lnSpc>
            </a:pPr>
            <a:r>
              <a:rPr sz="1050" b="0">
                <a:solidFill>
                  <a:srgbClr val="8A93A6"/>
                </a:solidFill>
                <a:latin typeface="맑은 고딕"/>
              </a:rPr>
              <a:t>담당 업무를 입력하세요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417155" y="3200400"/>
            <a:ext cx="27432" cy="256032"/>
          </a:xfrm>
          <a:prstGeom prst="rect">
            <a:avLst/>
          </a:prstGeom>
          <a:solidFill>
            <a:srgbClr val="D9DEE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ounded Rectangle 17"/>
          <p:cNvSpPr/>
          <p:nvPr/>
        </p:nvSpPr>
        <p:spPr>
          <a:xfrm>
            <a:off x="6287871" y="3456432"/>
            <a:ext cx="2286000" cy="1234440"/>
          </a:xfrm>
          <a:prstGeom prst="roundRect">
            <a:avLst>
              <a:gd name="adj" fmla="val 12000"/>
            </a:avLst>
          </a:prstGeom>
          <a:solidFill>
            <a:srgbClr val="F2F5FB"/>
          </a:solidFill>
          <a:ln w="9525">
            <a:solidFill>
              <a:srgbClr val="D9DE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6287871" y="3703320"/>
            <a:ext cx="22860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350" b="1">
                <a:solidFill>
                  <a:srgbClr val="1E2761"/>
                </a:solidFill>
                <a:latin typeface="맑은 고딕"/>
              </a:rPr>
              <a:t>부서 3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516471" y="4160520"/>
            <a:ext cx="182880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20000"/>
              </a:lnSpc>
            </a:pPr>
            <a:r>
              <a:rPr sz="1050" b="0">
                <a:solidFill>
                  <a:srgbClr val="8A93A6"/>
                </a:solidFill>
                <a:latin typeface="맑은 고딕"/>
              </a:rPr>
              <a:t>담당 업무를 입력하세요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0087203" y="3200400"/>
            <a:ext cx="27432" cy="256032"/>
          </a:xfrm>
          <a:prstGeom prst="rect">
            <a:avLst/>
          </a:prstGeom>
          <a:solidFill>
            <a:srgbClr val="D9DEE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ounded Rectangle 21"/>
          <p:cNvSpPr/>
          <p:nvPr/>
        </p:nvSpPr>
        <p:spPr>
          <a:xfrm>
            <a:off x="8957919" y="3456432"/>
            <a:ext cx="2286000" cy="1234440"/>
          </a:xfrm>
          <a:prstGeom prst="roundRect">
            <a:avLst>
              <a:gd name="adj" fmla="val 12000"/>
            </a:avLst>
          </a:prstGeom>
          <a:solidFill>
            <a:srgbClr val="F2F5FB"/>
          </a:solidFill>
          <a:ln w="9525">
            <a:solidFill>
              <a:srgbClr val="D9DE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8957919" y="3703320"/>
            <a:ext cx="22860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350" b="1">
                <a:solidFill>
                  <a:srgbClr val="1E2761"/>
                </a:solidFill>
                <a:latin typeface="맑은 고딕"/>
              </a:rPr>
              <a:t>부서 4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9186519" y="4160520"/>
            <a:ext cx="182880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20000"/>
              </a:lnSpc>
            </a:pPr>
            <a:r>
              <a:rPr sz="1050" b="0">
                <a:solidFill>
                  <a:srgbClr val="8A93A6"/>
                </a:solidFill>
                <a:latin typeface="맑은 고딕"/>
              </a:rPr>
              <a:t>담당 업무를 입력하세요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22960" y="6419088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800" b="1">
                <a:solidFill>
                  <a:srgbClr val="8F9AC8"/>
                </a:solidFill>
                <a:latin typeface="맑은 고딕"/>
              </a:rPr>
              <a:t>FORMZIP</a:t>
            </a:r>
            <a:r>
              <a:rPr sz="800" b="0">
                <a:solidFill>
                  <a:srgbClr val="8F9AC8"/>
                </a:solidFill>
                <a:latin typeface="맑은 고딕"/>
              </a:rPr>
              <a:t>  ·  회사소개서 템플릿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822960" y="566928"/>
            <a:ext cx="566928" cy="566928"/>
          </a:xfrm>
          <a:prstGeom prst="roundRect">
            <a:avLst>
              <a:gd name="adj" fmla="val 22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2000" b="1">
                <a:solidFill>
                  <a:srgbClr val="FFFFFF"/>
                </a:solidFill>
                <a:latin typeface="맑은 고딕"/>
              </a:rPr>
              <a:t>07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72768" y="457200"/>
            <a:ext cx="987552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1E2761"/>
                </a:solidFill>
                <a:latin typeface="맑은 고딕"/>
              </a:rPr>
              <a:t>오시는 길 · 문의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72768" y="1078992"/>
            <a:ext cx="98755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0">
                <a:solidFill>
                  <a:srgbClr val="8A93A6"/>
                </a:solidFill>
                <a:latin typeface="맑은 고딕"/>
              </a:rPr>
              <a:t>회사 위치와 연락처를 안내합니다.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22960" y="1828800"/>
            <a:ext cx="5074920" cy="274320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9525">
            <a:solidFill>
              <a:srgbClr val="D9DE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143000" y="2103120"/>
            <a:ext cx="45720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1E2761"/>
                </a:solidFill>
                <a:latin typeface="맑은 고딕"/>
              </a:rPr>
              <a:t>오시는 길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43000" y="2606040"/>
            <a:ext cx="4572000" cy="1828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5000"/>
              </a:lnSpc>
              <a:spcAft>
                <a:spcPts val="1200"/>
              </a:spcAft>
            </a:pPr>
            <a:r>
              <a:rPr sz="1200" b="0">
                <a:solidFill>
                  <a:srgbClr val="2B2B2B"/>
                </a:solidFill>
                <a:latin typeface="맑은 고딕"/>
              </a:rPr>
              <a:t>주소 : 내용을 입력하세요</a:t>
            </a:r>
          </a:p>
          <a:p>
            <a:pPr algn="l">
              <a:lnSpc>
                <a:spcPct val="125000"/>
              </a:lnSpc>
              <a:spcAft>
                <a:spcPts val="1200"/>
              </a:spcAft>
            </a:pPr>
            <a:r>
              <a:rPr sz="1200" b="0">
                <a:solidFill>
                  <a:srgbClr val="2B2B2B"/>
                </a:solidFill>
                <a:latin typeface="맑은 고딕"/>
              </a:rPr>
              <a:t>교통 : 지하철·버스 등 안내를 입력하세요</a:t>
            </a:r>
          </a:p>
          <a:p>
            <a:pPr algn="l">
              <a:lnSpc>
                <a:spcPct val="125000"/>
              </a:lnSpc>
              <a:spcAft>
                <a:spcPts val="1200"/>
              </a:spcAft>
            </a:pPr>
            <a:r>
              <a:rPr sz="1200" b="0">
                <a:solidFill>
                  <a:srgbClr val="2B2B2B"/>
                </a:solidFill>
                <a:latin typeface="맑은 고딕"/>
              </a:rPr>
              <a:t>주차 : 내용을 입력하세요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080760" y="1828800"/>
            <a:ext cx="5303520" cy="274320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9525">
            <a:solidFill>
              <a:srgbClr val="D9DE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0" y="2103120"/>
            <a:ext cx="47548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1E2761"/>
                </a:solidFill>
                <a:latin typeface="맑은 고딕"/>
              </a:rPr>
              <a:t>문의처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0" y="2606040"/>
            <a:ext cx="4754880" cy="1828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5000"/>
              </a:lnSpc>
              <a:spcAft>
                <a:spcPts val="1200"/>
              </a:spcAft>
            </a:pPr>
            <a:r>
              <a:rPr sz="1200" b="0">
                <a:solidFill>
                  <a:srgbClr val="2B2B2B"/>
                </a:solidFill>
                <a:latin typeface="맑은 고딕"/>
              </a:rPr>
              <a:t>전화 : 내용을 입력하세요</a:t>
            </a:r>
          </a:p>
          <a:p>
            <a:pPr algn="l">
              <a:lnSpc>
                <a:spcPct val="125000"/>
              </a:lnSpc>
              <a:spcAft>
                <a:spcPts val="1200"/>
              </a:spcAft>
            </a:pPr>
            <a:r>
              <a:rPr sz="1200" b="0">
                <a:solidFill>
                  <a:srgbClr val="2B2B2B"/>
                </a:solidFill>
                <a:latin typeface="맑은 고딕"/>
              </a:rPr>
              <a:t>이메일 : 내용을 입력하세요</a:t>
            </a:r>
          </a:p>
          <a:p>
            <a:pPr algn="l">
              <a:lnSpc>
                <a:spcPct val="125000"/>
              </a:lnSpc>
              <a:spcAft>
                <a:spcPts val="1200"/>
              </a:spcAft>
            </a:pPr>
            <a:r>
              <a:rPr sz="1200" b="0">
                <a:solidFill>
                  <a:srgbClr val="2B2B2B"/>
                </a:solidFill>
                <a:latin typeface="맑은 고딕"/>
              </a:rPr>
              <a:t>담당자 : 내용을 입력하세요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822960" y="4846320"/>
            <a:ext cx="10561320" cy="1097280"/>
          </a:xfrm>
          <a:prstGeom prst="roundRect">
            <a:avLst>
              <a:gd name="adj" fmla="val 8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188720" y="5138928"/>
            <a:ext cx="9875520" cy="5486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400" b="1">
                <a:solidFill>
                  <a:srgbClr val="FFFFFF"/>
                </a:solidFill>
                <a:latin typeface="맑은 고딕"/>
              </a:rPr>
              <a:t>함께 성장할 파트너가 되겠습니다. 문의를 환영합니다.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22960" y="6419088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800" b="1">
                <a:solidFill>
                  <a:srgbClr val="8F9AC8"/>
                </a:solidFill>
                <a:latin typeface="맑은 고딕"/>
              </a:rPr>
              <a:t>FORMZIP</a:t>
            </a:r>
            <a:r>
              <a:rPr sz="800" b="0">
                <a:solidFill>
                  <a:srgbClr val="8F9AC8"/>
                </a:solidFill>
                <a:latin typeface="맑은 고딕"/>
              </a:rPr>
              <a:t>  ·  회사소개서 템플릿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회사소개서 - FormZip</dc:title>
  <dc:subject/>
  <dc:creator>FormZip</dc:creator>
  <cp:keywords/>
  <dc:description/>
  <cp:lastModifiedBy>FormZip</cp:lastModifiedBy>
  <cp:revision>1</cp:revision>
  <dcterms:created xsi:type="dcterms:W3CDTF">2013-01-27T09:14:16Z</dcterms:created>
  <dcterms:modified xsi:type="dcterms:W3CDTF">2013-01-27T09:15:58Z</dcterms:modified>
  <cp:category/>
</cp:coreProperties>
</file>