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68680" y="1874519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1">
                <a:solidFill>
                  <a:srgbClr val="CADCFC"/>
                </a:solidFill>
                <a:latin typeface="맑은 고딕"/>
              </a:rPr>
              <a:t>CLUB  ·  COMMUNITY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2960" y="2240280"/>
            <a:ext cx="106070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800" b="1">
                <a:solidFill>
                  <a:srgbClr val="FFFFFF"/>
                </a:solidFill>
                <a:latin typeface="맑은 고딕"/>
              </a:rPr>
              <a:t>모임 이름을 입력하세요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68680" y="393192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0">
                <a:solidFill>
                  <a:srgbClr val="CADCFC"/>
                </a:solidFill>
                <a:latin typeface="맑은 고딕"/>
              </a:rPr>
              <a:t>우리 모임을 한 문장으로 소개하세요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8680" y="475488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>
                <a:solidFill>
                  <a:srgbClr val="8F9AC8"/>
                </a:solidFill>
                <a:latin typeface="맑은 고딕"/>
              </a:rPr>
              <a:t>모집 · 소개 자료  ·  2026. __ . __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68680" y="6355080"/>
            <a:ext cx="100584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>
                <a:solidFill>
                  <a:srgbClr val="8F9AC8"/>
                </a:solidFill>
                <a:latin typeface="맑은 고딕"/>
              </a:rPr>
              <a:t>FORMZIP · myformzip.com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모임 소개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모임이 어떤 곳인지 알려 드립니다.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783080"/>
            <a:ext cx="10561320" cy="1051560"/>
          </a:xfrm>
          <a:prstGeom prst="roundRect">
            <a:avLst>
              <a:gd name="adj" fmla="val 8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1993392"/>
            <a:ext cx="996696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50" b="1">
                <a:solidFill>
                  <a:srgbClr val="8A93A6"/>
                </a:solidFill>
                <a:latin typeface="맑은 고딕"/>
              </a:rPr>
              <a:t>한 줄 소개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286000"/>
            <a:ext cx="996696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2B2B2B"/>
                </a:solidFill>
                <a:latin typeface="맑은 고딕"/>
              </a:rPr>
              <a:t>어떤 사람들이 무엇을 하는 모임인지 한 문장으로 입력하세요.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97280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결성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0000년 00월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90288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864608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회원 수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864608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00명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357616" y="310896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631936" y="3328415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활동 지역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31936" y="365760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22960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97280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모임 주기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97280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월 0회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590288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864608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주요 연령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864608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357616" y="4572000"/>
            <a:ext cx="3383280" cy="1188720"/>
          </a:xfrm>
          <a:prstGeom prst="roundRect">
            <a:avLst>
              <a:gd name="adj" fmla="val 9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631936" y="4791456"/>
            <a:ext cx="283464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>
                <a:solidFill>
                  <a:srgbClr val="8A93A6"/>
                </a:solidFill>
                <a:latin typeface="맑은 고딕"/>
              </a:rPr>
              <a:t>운영진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1936" y="5120640"/>
            <a:ext cx="2834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내용 입력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이런 분들과 함께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우리 모임이 어떤 분께 잘 맞는지 소개합니다.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Oval 5"/>
          <p:cNvSpPr/>
          <p:nvPr/>
        </p:nvSpPr>
        <p:spPr>
          <a:xfrm>
            <a:off x="1115568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이런 분께 추천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어떤 관심사·목표를 가진 분인지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90288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4882896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901184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이런 분위기예요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01184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모임의 분위기와 문화를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357616" y="1965960"/>
            <a:ext cx="3383280" cy="3794760"/>
          </a:xfrm>
          <a:prstGeom prst="roundRect">
            <a:avLst>
              <a:gd name="adj" fmla="val 6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8650224" y="2295144"/>
            <a:ext cx="566928" cy="566928"/>
          </a:xfrm>
          <a:prstGeom prst="ellipse">
            <a:avLst/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1800" b="1">
                <a:solidFill>
                  <a:srgbClr val="FFFFFF"/>
                </a:solidFill>
                <a:latin typeface="맑은 고딕"/>
              </a:rPr>
              <a:t>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68512" y="3063239"/>
            <a:ext cx="2779776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이런 걸 얻어가요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668512" y="3593591"/>
            <a:ext cx="2779776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5000"/>
              </a:lnSpc>
            </a:pPr>
            <a:r>
              <a:rPr sz="1200" b="0">
                <a:solidFill>
                  <a:srgbClr val="8A93A6"/>
                </a:solidFill>
                <a:latin typeface="맑은 고딕"/>
              </a:rPr>
              <a:t>참여하면 무엇이 좋은지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주요 활동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평소 어떤 활동을 하는지 소개합니다.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92024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1051560" y="219456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417320" y="215798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정기 모임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17320" y="257860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언제 어디서 무엇을 하는지 입력하세요.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42900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ounded Rectangle 9"/>
          <p:cNvSpPr/>
          <p:nvPr/>
        </p:nvSpPr>
        <p:spPr>
          <a:xfrm>
            <a:off x="1051560" y="370332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417320" y="366674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특별 활동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17320" y="408736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워크숍·나들이 등 특별 활동을 입력하세요.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22960" y="4937760"/>
            <a:ext cx="10561320" cy="1234440"/>
          </a:xfrm>
          <a:prstGeom prst="roundRect">
            <a:avLst>
              <a:gd name="adj" fmla="val 8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1051560" y="5212080"/>
            <a:ext cx="146304" cy="685800"/>
          </a:xfrm>
          <a:prstGeom prst="roundRect">
            <a:avLst>
              <a:gd name="adj" fmla="val 50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417320" y="5175504"/>
            <a:ext cx="96926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>
                <a:solidFill>
                  <a:srgbClr val="1E2761"/>
                </a:solidFill>
                <a:latin typeface="맑은 고딕"/>
              </a:rPr>
              <a:t>온라인 활동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5596128"/>
            <a:ext cx="969264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단톡방·커뮤니티 등 온라인 활동을 입력하세요.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활동 일정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앞으로의 활동 계획을 안내합니다.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822960" y="1737360"/>
          <a:ext cx="1060704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11680"/>
                <a:gridCol w="4206240"/>
                <a:gridCol w="2377440"/>
                <a:gridCol w="2011680"/>
              </a:tblGrid>
              <a:tr h="457200"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시기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활동 내용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장소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sz="1250" b="1">
                          <a:solidFill>
                            <a:srgbClr val="FFFFFF"/>
                          </a:solidFill>
                          <a:latin typeface="맑은 고딕"/>
                        </a:rPr>
                        <a:t>비고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1E2761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2F5FB"/>
                    </a:solidFill>
                  </a:tcPr>
                </a:tc>
              </a:tr>
              <a:tr h="713232">
                <a:tc>
                  <a:txBody>
                    <a:bodyPr wrap="square"/>
                    <a:lstStyle/>
                    <a:p>
                      <a:pPr algn="ctr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0월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>내용을 입력하세요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2B2B2B"/>
                          </a:solidFill>
                          <a:latin typeface="맑은 고딕"/>
                        </a:rPr>
                        <a:t>장소 입력</a:t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sz="1150" b="0">
                          <a:solidFill>
                            <a:srgbClr val="8A93A6"/>
                          </a:solidFill>
                          <a:latin typeface="맑은 고딕"/>
                        </a:rPr>
                        <a:t/>
                      </a:r>
                    </a:p>
                  </a:txBody>
                  <a:tcPr anchor="ctr" marL="109728" marR="91440" marT="45720" marB="45720">
                    <a:lnB w="9525" cap="flat" cmpd="sng" algn="ctr">
                      <a:solidFill>
                        <a:srgbClr val="D9DEE8"/>
                      </a:solidFill>
                    </a:lnB>
                    <a:lnT w="9525" cap="flat" cmpd="sng" algn="ctr">
                      <a:solidFill>
                        <a:srgbClr val="D9DEE8"/>
                      </a:solidFill>
                    </a:lnT>
                    <a:lnR w="9525" cap="flat" cmpd="sng" algn="ctr">
                      <a:solidFill>
                        <a:srgbClr val="D9DEE8"/>
                      </a:solidFill>
                    </a:lnR>
                    <a:lnL w="9525" cap="flat" cmpd="sng" algn="ctr">
                      <a:solidFill>
                        <a:srgbClr val="D9DEE8"/>
                      </a:solidFill>
                    </a:lnL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가입 안내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함께하고 싶다면 이렇게 하시면 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393192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가입 조건 · 회비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가입 조건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회비 : 월 0,000원 (또는 없음)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회비 사용처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• 참여 규칙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3931920"/>
          </a:xfrm>
          <a:prstGeom prst="roundRect">
            <a:avLst>
              <a:gd name="adj" fmla="val 5000"/>
            </a:avLst>
          </a:prstGeom>
          <a:solidFill>
            <a:srgbClr val="F2F5F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신청 방법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29260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50" b="1">
                <a:solidFill>
                  <a:srgbClr val="2B2B2B"/>
                </a:solidFill>
                <a:latin typeface="맑은 고딕"/>
              </a:rPr>
              <a:t>1. 신청 방법을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50" b="1">
                <a:solidFill>
                  <a:srgbClr val="2B2B2B"/>
                </a:solidFill>
                <a:latin typeface="맑은 고딕"/>
              </a:rPr>
              <a:t>2. 다음 절차를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50" b="1">
                <a:solidFill>
                  <a:srgbClr val="2B2B2B"/>
                </a:solidFill>
                <a:latin typeface="맑은 고딕"/>
              </a:rPr>
              <a:t>3. 마지막 절차를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600" b="0">
                <a:solidFill>
                  <a:srgbClr val="2B2B2B"/>
                </a:solidFill>
                <a:latin typeface="맑은 고딕"/>
              </a:rPr>
              <a:t/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8A93A6"/>
                </a:solidFill>
                <a:latin typeface="맑은 고딕"/>
              </a:rPr>
              <a:t>· 문의 : 연락처를 입력하세요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822960" y="566928"/>
            <a:ext cx="566928" cy="566928"/>
          </a:xfrm>
          <a:prstGeom prst="roundRect">
            <a:avLst>
              <a:gd name="adj" fmla="val 22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 lIns="0" rIns="0" tIns="0" bIns="0"/>
          <a:lstStyle/>
          <a:p>
            <a:pPr algn="ctr"/>
            <a:r>
              <a:rPr sz="2000" b="1">
                <a:solidFill>
                  <a:srgbClr val="FFFFFF"/>
                </a:solidFill>
                <a:latin typeface="맑은 고딕"/>
              </a:rPr>
              <a:t>06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72768" y="457200"/>
            <a:ext cx="987552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>
                <a:solidFill>
                  <a:srgbClr val="1E2761"/>
                </a:solidFill>
                <a:latin typeface="맑은 고딕"/>
              </a:rPr>
              <a:t>함께해요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2768" y="1078992"/>
            <a:ext cx="98755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50" b="0">
                <a:solidFill>
                  <a:srgbClr val="8A93A6"/>
                </a:solidFill>
                <a:latin typeface="맑은 고딕"/>
              </a:rPr>
              <a:t>연락처와 함께 모임을 소개합니다.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822960" y="1828800"/>
            <a:ext cx="50749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143000" y="2103120"/>
            <a:ext cx="4572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연락처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43000" y="2606040"/>
            <a:ext cx="457200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운영자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연락처 : 내용을 입력하세요</a:t>
            </a:r>
          </a:p>
          <a:p>
            <a:pPr algn="l">
              <a:lnSpc>
                <a:spcPct val="120000"/>
              </a:lnSpc>
              <a:spcAft>
                <a:spcPts val="1200"/>
              </a:spcAft>
            </a:pPr>
            <a:r>
              <a:rPr sz="1200" b="0">
                <a:solidFill>
                  <a:srgbClr val="2B2B2B"/>
                </a:solidFill>
                <a:latin typeface="맑은 고딕"/>
              </a:rPr>
              <a:t>오픈채팅 · SNS : 내용을 입력하세요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080760" y="1828800"/>
            <a:ext cx="5303520" cy="2743200"/>
          </a:xfrm>
          <a:prstGeom prst="roundRect">
            <a:avLst>
              <a:gd name="adj" fmla="val 5000"/>
            </a:avLst>
          </a:prstGeom>
          <a:solidFill>
            <a:srgbClr val="FFFFFF"/>
          </a:solidFill>
          <a:ln w="9525">
            <a:solidFill>
              <a:srgbClr val="D9DEE8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2103120"/>
            <a:ext cx="475488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>
                <a:solidFill>
                  <a:srgbClr val="1E2761"/>
                </a:solidFill>
                <a:latin typeface="맑은 고딕"/>
              </a:rPr>
              <a:t>한마디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0" y="2606040"/>
            <a:ext cx="4754880" cy="1828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>
              <a:lnSpc>
                <a:spcPct val="140000"/>
              </a:lnSpc>
            </a:pPr>
            <a:r>
              <a:rPr sz="1250" b="0">
                <a:solidFill>
                  <a:srgbClr val="8A93A6"/>
                </a:solidFill>
                <a:latin typeface="맑은 고딕"/>
              </a:rPr>
              <a:t>새로 오시는 분께 전하고 싶은 말을 입력하세요. 부담 없이 오셔도 된다는 인사말이면 충분합니다.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" y="4846320"/>
            <a:ext cx="10561320" cy="1097280"/>
          </a:xfrm>
          <a:prstGeom prst="roundRect">
            <a:avLst>
              <a:gd name="adj" fmla="val 8000"/>
            </a:avLst>
          </a:prstGeom>
          <a:solidFill>
            <a:srgbClr val="1E276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188720" y="4846320"/>
            <a:ext cx="9875520" cy="10972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400" b="1">
                <a:solidFill>
                  <a:srgbClr val="FFFFFF"/>
                </a:solidFill>
                <a:latin typeface="맑은 고딕"/>
              </a:rPr>
              <a:t>편하게 연락 주세요. 함께하실 분을 기다립니다.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822960" y="6419088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800" b="1">
                <a:solidFill>
                  <a:srgbClr val="8F9AC8"/>
                </a:solidFill>
                <a:latin typeface="맑은 고딕"/>
              </a:rPr>
              <a:t>FORMZIP</a:t>
            </a:r>
            <a:r>
              <a:rPr sz="800" b="0">
                <a:solidFill>
                  <a:srgbClr val="8F9AC8"/>
                </a:solidFill>
                <a:latin typeface="맑은 고딕"/>
              </a:rPr>
              <a:t>  ·  동호회·모임 소개 템플릿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동호회·모임 소개 - FormZip</dc:title>
  <dc:subject/>
  <dc:creator>FormZip</dc:creator>
  <cp:keywords/>
  <dc:description/>
  <cp:lastModifiedBy>FormZip</cp:lastModifiedBy>
  <cp:revision>1</cp:revision>
  <dcterms:created xsi:type="dcterms:W3CDTF">2013-01-27T09:14:16Z</dcterms:created>
  <dcterms:modified xsi:type="dcterms:W3CDTF">2013-01-27T09:15:58Z</dcterms:modified>
  <cp:category/>
</cp:coreProperties>
</file>